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4.xml" ContentType="application/vnd.openxmlformats-officedocument.themeOverr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5.xml" ContentType="application/vnd.openxmlformats-officedocument.themeOverr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4"/>
  </p:notesMasterIdLst>
  <p:sldIdLst>
    <p:sldId id="282" r:id="rId5"/>
    <p:sldId id="283" r:id="rId6"/>
    <p:sldId id="293" r:id="rId7"/>
    <p:sldId id="295" r:id="rId8"/>
    <p:sldId id="288" r:id="rId9"/>
    <p:sldId id="289" r:id="rId10"/>
    <p:sldId id="290" r:id="rId11"/>
    <p:sldId id="286" r:id="rId12"/>
    <p:sldId id="319" r:id="rId13"/>
    <p:sldId id="299" r:id="rId14"/>
    <p:sldId id="300" r:id="rId15"/>
    <p:sldId id="301" r:id="rId16"/>
    <p:sldId id="302" r:id="rId17"/>
    <p:sldId id="303" r:id="rId18"/>
    <p:sldId id="304" r:id="rId19"/>
    <p:sldId id="320" r:id="rId20"/>
    <p:sldId id="306" r:id="rId21"/>
    <p:sldId id="307" r:id="rId22"/>
    <p:sldId id="313" r:id="rId23"/>
    <p:sldId id="312" r:id="rId24"/>
    <p:sldId id="314" r:id="rId25"/>
    <p:sldId id="315" r:id="rId26"/>
    <p:sldId id="316" r:id="rId27"/>
    <p:sldId id="318" r:id="rId28"/>
    <p:sldId id="317" r:id="rId29"/>
    <p:sldId id="292" r:id="rId30"/>
    <p:sldId id="309" r:id="rId31"/>
    <p:sldId id="311" r:id="rId32"/>
    <p:sldId id="31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1DC58D-86FF-4A2D-C3AD-FD2817EC25AC}" v="200" dt="2021-06-07T05:37:04.792"/>
    <p1510:client id="{AFBE4AEF-CF3F-4846-BFA0-4D3B49E0D8F4}" v="4438" dt="2021-06-07T05:42:13.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01B965F8-E325-43B3-80B3-B9D1E0388BA4}">
      <dgm:prSet/>
      <dgm:spPr/>
      <dgm:t>
        <a:bodyPr/>
        <a:lstStyle/>
        <a:p>
          <a:r>
            <a:rPr lang="en-US" b="1"/>
            <a:t>2019</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custT="1"/>
      <dgm:spPr/>
      <dgm:t>
        <a:bodyPr/>
        <a:lstStyle/>
        <a:p>
          <a:endParaRPr lang="en-US" sz="1200"/>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022A9CC9-DE66-45F5-BC7C-F82FCC7EA29A}">
      <dgm:prSet custT="1"/>
      <dgm:spPr/>
      <dgm:t>
        <a:bodyPr/>
        <a:lstStyle/>
        <a:p>
          <a:endParaRPr lang="en-US" sz="1200"/>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1C50BCF-4341-4FE3-909A-A05E62610686}">
      <dgm:prSet/>
      <dgm:spPr/>
      <dgm:t>
        <a:bodyPr/>
        <a:lstStyle/>
        <a:p>
          <a:r>
            <a:rPr lang="en-US" b="1"/>
            <a:t>2020</a:t>
          </a:r>
        </a:p>
      </dgm:t>
    </dgm:pt>
    <dgm:pt modelId="{DA290AD4-4CCE-4E29-8FD8-F344753A610C}" type="sibTrans" cxnId="{C746E1DB-6C1C-4011-8F33-80397E2199E4}">
      <dgm:prSet/>
      <dgm:spPr/>
      <dgm:t>
        <a:bodyPr/>
        <a:lstStyle/>
        <a:p>
          <a:endParaRPr lang="en-US"/>
        </a:p>
      </dgm:t>
    </dgm:pt>
    <dgm:pt modelId="{37287D1C-9A77-4D5F-9D2B-78D65EC7BE06}" type="parTrans" cxnId="{C746E1DB-6C1C-4011-8F33-80397E2199E4}">
      <dgm:prSet/>
      <dgm:spPr/>
      <dgm:t>
        <a:bodyPr/>
        <a:lstStyle/>
        <a:p>
          <a:endParaRPr lang="en-US"/>
        </a:p>
      </dgm:t>
    </dgm:pt>
    <dgm:pt modelId="{E25CB8D7-2E39-4D62-85A9-BEB48A46DBE6}">
      <dgm:prSet/>
      <dgm:spPr/>
      <dgm:t>
        <a:bodyPr/>
        <a:lstStyle/>
        <a:p>
          <a:r>
            <a:rPr lang="en-US" b="1"/>
            <a:t>2021</a:t>
          </a:r>
        </a:p>
      </dgm:t>
    </dgm:pt>
    <dgm:pt modelId="{6EF84E7B-CD53-49F5-9901-898CB2DB0284}" type="sibTrans" cxnId="{F4C8ED5B-F2B8-499C-B1A5-085EC230F845}">
      <dgm:prSet/>
      <dgm:spPr/>
      <dgm:t>
        <a:bodyPr/>
        <a:lstStyle/>
        <a:p>
          <a:endParaRPr lang="en-US"/>
        </a:p>
      </dgm:t>
    </dgm:pt>
    <dgm:pt modelId="{864BA4B8-618E-4E49-A6C4-E31689422AD4}" type="parTrans" cxnId="{F4C8ED5B-F2B8-499C-B1A5-085EC230F845}">
      <dgm:prSet/>
      <dgm:spPr/>
      <dgm:t>
        <a:bodyPr/>
        <a:lstStyle/>
        <a:p>
          <a:endParaRPr lang="en-US"/>
        </a:p>
      </dgm:t>
    </dgm:pt>
    <dgm:pt modelId="{FEA0EDC1-022C-43AF-809A-43A91E8CBF17}">
      <dgm:prSet custT="1"/>
      <dgm:spPr/>
      <dgm:t>
        <a:bodyPr/>
        <a:lstStyle/>
        <a:p>
          <a:endParaRPr lang="en-US" sz="1200"/>
        </a:p>
      </dgm:t>
    </dgm:pt>
    <dgm:pt modelId="{07076A80-BF1A-4A31-9612-2DC93C15CE8D}" type="sibTrans" cxnId="{3CE090A0-12C1-4496-AFA5-7B8A87A738BD}">
      <dgm:prSet/>
      <dgm:spPr/>
      <dgm:t>
        <a:bodyPr/>
        <a:lstStyle/>
        <a:p>
          <a:endParaRPr lang="en-US"/>
        </a:p>
      </dgm:t>
    </dgm:pt>
    <dgm:pt modelId="{559973B4-D0F4-4A49-A038-9D777A950745}" type="parTrans" cxnId="{3CE090A0-12C1-4496-AFA5-7B8A87A738BD}">
      <dgm:prSet/>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 modelId="{4F58C91C-FB1A-447A-97CF-21B61CB6E1BD}" type="pres">
      <dgm:prSet presAssocID="{01B965F8-E325-43B3-80B3-B9D1E0388BA4}" presName="composite" presStyleCnt="0"/>
      <dgm:spPr/>
    </dgm:pt>
    <dgm:pt modelId="{5DCCE6F8-4341-4646-A084-F3DC31275922}" type="pres">
      <dgm:prSet presAssocID="{01B965F8-E325-43B3-80B3-B9D1E0388BA4}" presName="Parent1" presStyleLbl="alignNode1" presStyleIdx="0" presStyleCnt="3">
        <dgm:presLayoutVars>
          <dgm:chMax val="1"/>
          <dgm:chPref val="1"/>
          <dgm:bulletEnabled val="1"/>
        </dgm:presLayoutVars>
      </dgm:prSet>
      <dgm:spPr/>
    </dgm:pt>
    <dgm:pt modelId="{D71B0C25-D16A-4FA5-B934-11CB1F2F3DC3}" type="pres">
      <dgm:prSet presAssocID="{01B965F8-E325-43B3-80B3-B9D1E0388BA4}" presName="Childtext1" presStyleLbl="revTx" presStyleIdx="0" presStyleCnt="3">
        <dgm:presLayoutVars>
          <dgm:chMax val="0"/>
          <dgm:chPref val="0"/>
          <dgm:bulletEnabled/>
        </dgm:presLayoutVars>
      </dgm:prSet>
      <dgm:spPr/>
    </dgm:pt>
    <dgm:pt modelId="{0F192616-A69A-44BA-A0BB-1FEC56024EF1}" type="pres">
      <dgm:prSet presAssocID="{01B965F8-E325-43B3-80B3-B9D1E0388BA4}"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C72818FE-5426-47CF-8217-593D962B2816}" type="pres">
      <dgm:prSet presAssocID="{01B965F8-E325-43B3-80B3-B9D1E0388BA4}" presName="ConnectLineEnd" presStyleLbl="node1" presStyleIdx="0" presStyleCnt="3"/>
      <dgm:spPr/>
    </dgm:pt>
    <dgm:pt modelId="{7E84F1D4-186F-49B7-9436-D8EEB352F101}" type="pres">
      <dgm:prSet presAssocID="{01B965F8-E325-43B3-80B3-B9D1E0388BA4}" presName="EmptyPane" presStyleCnt="0"/>
      <dgm:spPr/>
    </dgm:pt>
    <dgm:pt modelId="{CDDFF639-A5A5-4B69-9D4B-7FE3C8F95615}" type="pres">
      <dgm:prSet presAssocID="{D9FB109A-2592-4A30-94DA-80D89CA21E17}" presName="spaceBetweenRectangles" presStyleLbl="fgAcc1" presStyleIdx="0" presStyleCnt="2"/>
      <dgm:spPr/>
    </dgm:pt>
    <dgm:pt modelId="{B28B0E8D-AACC-404C-AA43-CAFE6067C63B}" type="pres">
      <dgm:prSet presAssocID="{E1C50BCF-4341-4FE3-909A-A05E62610686}" presName="composite" presStyleCnt="0"/>
      <dgm:spPr/>
    </dgm:pt>
    <dgm:pt modelId="{A8DED61D-A7B6-4CBE-9F37-0CC6544904EA}" type="pres">
      <dgm:prSet presAssocID="{E1C50BCF-4341-4FE3-909A-A05E62610686}" presName="Parent1" presStyleLbl="alignNode1" presStyleIdx="1" presStyleCnt="3">
        <dgm:presLayoutVars>
          <dgm:chMax val="1"/>
          <dgm:chPref val="1"/>
          <dgm:bulletEnabled val="1"/>
        </dgm:presLayoutVars>
      </dgm:prSet>
      <dgm:spPr/>
    </dgm:pt>
    <dgm:pt modelId="{ECC76F64-70E8-4C84-B855-77BE880B7902}" type="pres">
      <dgm:prSet presAssocID="{E1C50BCF-4341-4FE3-909A-A05E62610686}" presName="Childtext1" presStyleLbl="revTx" presStyleIdx="1" presStyleCnt="3">
        <dgm:presLayoutVars>
          <dgm:chMax val="0"/>
          <dgm:chPref val="0"/>
          <dgm:bulletEnabled/>
        </dgm:presLayoutVars>
      </dgm:prSet>
      <dgm:spPr/>
    </dgm:pt>
    <dgm:pt modelId="{AA59C428-BF0D-418D-979F-D049ABDECB1E}" type="pres">
      <dgm:prSet presAssocID="{E1C50BCF-4341-4FE3-909A-A05E62610686}"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B012B43E-9763-4723-8C6E-70C089A54634}" type="pres">
      <dgm:prSet presAssocID="{E1C50BCF-4341-4FE3-909A-A05E62610686}" presName="ConnectLineEnd" presStyleLbl="node1" presStyleIdx="1" presStyleCnt="3"/>
      <dgm:spPr/>
    </dgm:pt>
    <dgm:pt modelId="{E32FA19F-7E13-42FD-A05C-C88BF6CF10B7}" type="pres">
      <dgm:prSet presAssocID="{E1C50BCF-4341-4FE3-909A-A05E62610686}" presName="EmptyPane" presStyleCnt="0"/>
      <dgm:spPr/>
    </dgm:pt>
    <dgm:pt modelId="{3980426A-4B2A-4916-BA8E-2A46A1935B3A}" type="pres">
      <dgm:prSet presAssocID="{DA290AD4-4CCE-4E29-8FD8-F344753A610C}" presName="spaceBetweenRectangles" presStyleLbl="fgAcc1" presStyleIdx="1" presStyleCnt="2"/>
      <dgm:spPr/>
    </dgm:pt>
    <dgm:pt modelId="{71AC6B0B-6C83-4151-BEC5-501A956E93A4}" type="pres">
      <dgm:prSet presAssocID="{E25CB8D7-2E39-4D62-85A9-BEB48A46DBE6}" presName="composite" presStyleCnt="0"/>
      <dgm:spPr/>
    </dgm:pt>
    <dgm:pt modelId="{D7CFD748-515A-4C82-ABED-134EC9682E75}" type="pres">
      <dgm:prSet presAssocID="{E25CB8D7-2E39-4D62-85A9-BEB48A46DBE6}" presName="Parent1" presStyleLbl="alignNode1" presStyleIdx="2" presStyleCnt="3">
        <dgm:presLayoutVars>
          <dgm:chMax val="1"/>
          <dgm:chPref val="1"/>
          <dgm:bulletEnabled val="1"/>
        </dgm:presLayoutVars>
      </dgm:prSet>
      <dgm:spPr/>
    </dgm:pt>
    <dgm:pt modelId="{B94D21D0-2A8F-4CEE-A05D-23DA38BFDEB1}" type="pres">
      <dgm:prSet presAssocID="{E25CB8D7-2E39-4D62-85A9-BEB48A46DBE6}" presName="Childtext1" presStyleLbl="revTx" presStyleIdx="2" presStyleCnt="3">
        <dgm:presLayoutVars>
          <dgm:chMax val="0"/>
          <dgm:chPref val="0"/>
          <dgm:bulletEnabled/>
        </dgm:presLayoutVars>
      </dgm:prSet>
      <dgm:spPr/>
    </dgm:pt>
    <dgm:pt modelId="{45DC5BF2-7EA5-421C-9F58-176ED56B0D8F}" type="pres">
      <dgm:prSet presAssocID="{E25CB8D7-2E39-4D62-85A9-BEB48A46DBE6}"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C8B05CFD-58BC-4D28-A026-D2CDA45CA1B7}" type="pres">
      <dgm:prSet presAssocID="{E25CB8D7-2E39-4D62-85A9-BEB48A46DBE6}" presName="ConnectLineEnd" presStyleLbl="node1" presStyleIdx="2" presStyleCnt="3"/>
      <dgm:spPr/>
    </dgm:pt>
    <dgm:pt modelId="{0CC7D028-53D6-4C76-900C-964A0062F777}"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CE2B4C2A-B7E5-48D1-A210-0448E634A636}" type="presOf" srcId="{022A9CC9-DE66-45F5-BC7C-F82FCC7EA29A}" destId="{ECC76F64-70E8-4C84-B855-77BE880B7902}" srcOrd="0" destOrd="0" presId="urn:microsoft.com/office/officeart/2016/7/layout/HexagonTimeline"/>
    <dgm:cxn modelId="{5B89CE32-1571-43FE-ADC1-56FE9C70269D}" type="presOf" srcId="{01B965F8-E325-43B3-80B3-B9D1E0388BA4}" destId="{5DCCE6F8-4341-4646-A084-F3DC31275922}" srcOrd="0" destOrd="0" presId="urn:microsoft.com/office/officeart/2016/7/layout/HexagonTimeline"/>
    <dgm:cxn modelId="{B8A81A40-BC59-4555-B575-E297D963A15D}" type="presOf" srcId="{D456CB0D-7FD2-4EF8-BAE5-7BB68CBD569C}" destId="{D71B0C25-D16A-4FA5-B934-11CB1F2F3DC3}"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165A9352-1B0F-47E8-88A9-D548BB479351}" type="presOf" srcId="{FEA0EDC1-022C-43AF-809A-43A91E8CBF17}" destId="{B94D21D0-2A8F-4CEE-A05D-23DA38BFDEB1}" srcOrd="0" destOrd="0" presId="urn:microsoft.com/office/officeart/2016/7/layout/HexagonTimeline"/>
    <dgm:cxn modelId="{51E16887-90AA-43B1-A622-B2F7807B3CE3}" type="presOf" srcId="{05317A65-8390-4E3C-8A24-9C1005BCEABA}" destId="{C8F25F9E-6B1C-40BE-81D8-31B97CE64E36}"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3CE090A0-12C1-4496-AFA5-7B8A87A738BD}" srcId="{E25CB8D7-2E39-4D62-85A9-BEB48A46DBE6}" destId="{FEA0EDC1-022C-43AF-809A-43A91E8CBF17}" srcOrd="0" destOrd="0" parTransId="{559973B4-D0F4-4A49-A038-9D777A950745}" sibTransId="{07076A80-BF1A-4A31-9612-2DC93C15CE8D}"/>
    <dgm:cxn modelId="{D2DB33BF-C21E-482A-8D25-2B5A0606CD9E}" type="presOf" srcId="{E25CB8D7-2E39-4D62-85A9-BEB48A46DBE6}" destId="{D7CFD748-515A-4C82-ABED-134EC9682E75}" srcOrd="0" destOrd="0" presId="urn:microsoft.com/office/officeart/2016/7/layout/HexagonTimeline"/>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DFE613E4-EF32-4AE9-B879-74FE3C2A78F9}" type="presOf" srcId="{E1C50BCF-4341-4FE3-909A-A05E62610686}" destId="{A8DED61D-A7B6-4CBE-9F37-0CC6544904EA}" srcOrd="0" destOrd="0" presId="urn:microsoft.com/office/officeart/2016/7/layout/HexagonTimeline"/>
    <dgm:cxn modelId="{D88FE23C-2633-4C19-9881-4F690D92EE67}" type="presParOf" srcId="{C8F25F9E-6B1C-40BE-81D8-31B97CE64E36}" destId="{4F58C91C-FB1A-447A-97CF-21B61CB6E1BD}" srcOrd="0" destOrd="0" presId="urn:microsoft.com/office/officeart/2016/7/layout/HexagonTimeline"/>
    <dgm:cxn modelId="{F0C2A06F-D4AF-4D16-8CE9-B002C133DE8D}" type="presParOf" srcId="{4F58C91C-FB1A-447A-97CF-21B61CB6E1BD}" destId="{5DCCE6F8-4341-4646-A084-F3DC31275922}" srcOrd="0" destOrd="0" presId="urn:microsoft.com/office/officeart/2016/7/layout/HexagonTimeline"/>
    <dgm:cxn modelId="{21CC5E01-6960-4BA8-81DD-DEF2104B3B86}" type="presParOf" srcId="{4F58C91C-FB1A-447A-97CF-21B61CB6E1BD}" destId="{D71B0C25-D16A-4FA5-B934-11CB1F2F3DC3}" srcOrd="1" destOrd="0" presId="urn:microsoft.com/office/officeart/2016/7/layout/HexagonTimeline"/>
    <dgm:cxn modelId="{C855D545-2C4C-48C0-88E5-D5BC9B2C5162}" type="presParOf" srcId="{4F58C91C-FB1A-447A-97CF-21B61CB6E1BD}" destId="{0F192616-A69A-44BA-A0BB-1FEC56024EF1}" srcOrd="2" destOrd="0" presId="urn:microsoft.com/office/officeart/2016/7/layout/HexagonTimeline"/>
    <dgm:cxn modelId="{19AEC4CB-9C25-4B7D-B74F-D9E6434C6B84}" type="presParOf" srcId="{4F58C91C-FB1A-447A-97CF-21B61CB6E1BD}" destId="{C72818FE-5426-47CF-8217-593D962B2816}" srcOrd="3" destOrd="0" presId="urn:microsoft.com/office/officeart/2016/7/layout/HexagonTimeline"/>
    <dgm:cxn modelId="{BC99F1E9-ACE9-41FD-AC37-147FCE821B3C}" type="presParOf" srcId="{4F58C91C-FB1A-447A-97CF-21B61CB6E1BD}" destId="{7E84F1D4-186F-49B7-9436-D8EEB352F101}" srcOrd="4" destOrd="0" presId="urn:microsoft.com/office/officeart/2016/7/layout/HexagonTimeline"/>
    <dgm:cxn modelId="{6CA43468-05BD-4B1B-ADC8-18D8026EC811}" type="presParOf" srcId="{C8F25F9E-6B1C-40BE-81D8-31B97CE64E36}" destId="{CDDFF639-A5A5-4B69-9D4B-7FE3C8F95615}" srcOrd="1" destOrd="0" presId="urn:microsoft.com/office/officeart/2016/7/layout/HexagonTimeline"/>
    <dgm:cxn modelId="{97D89984-8F19-45F9-AFF2-5CD113FED1CC}" type="presParOf" srcId="{C8F25F9E-6B1C-40BE-81D8-31B97CE64E36}" destId="{B28B0E8D-AACC-404C-AA43-CAFE6067C63B}" srcOrd="2" destOrd="0" presId="urn:microsoft.com/office/officeart/2016/7/layout/HexagonTimeline"/>
    <dgm:cxn modelId="{BECD33F4-F30F-4706-95F0-68C465EE7063}" type="presParOf" srcId="{B28B0E8D-AACC-404C-AA43-CAFE6067C63B}" destId="{A8DED61D-A7B6-4CBE-9F37-0CC6544904EA}" srcOrd="0" destOrd="0" presId="urn:microsoft.com/office/officeart/2016/7/layout/HexagonTimeline"/>
    <dgm:cxn modelId="{0511A70A-0325-4C3A-9399-832087767E2B}" type="presParOf" srcId="{B28B0E8D-AACC-404C-AA43-CAFE6067C63B}" destId="{ECC76F64-70E8-4C84-B855-77BE880B7902}" srcOrd="1" destOrd="0" presId="urn:microsoft.com/office/officeart/2016/7/layout/HexagonTimeline"/>
    <dgm:cxn modelId="{90A6FF04-E441-47A5-AB9B-50A8483BB17D}" type="presParOf" srcId="{B28B0E8D-AACC-404C-AA43-CAFE6067C63B}" destId="{AA59C428-BF0D-418D-979F-D049ABDECB1E}" srcOrd="2" destOrd="0" presId="urn:microsoft.com/office/officeart/2016/7/layout/HexagonTimeline"/>
    <dgm:cxn modelId="{068038BC-686F-494E-948D-7185A6CC3E52}" type="presParOf" srcId="{B28B0E8D-AACC-404C-AA43-CAFE6067C63B}" destId="{B012B43E-9763-4723-8C6E-70C089A54634}" srcOrd="3" destOrd="0" presId="urn:microsoft.com/office/officeart/2016/7/layout/HexagonTimeline"/>
    <dgm:cxn modelId="{55C6B5D2-2DD3-4A6D-B05C-57983E462399}" type="presParOf" srcId="{B28B0E8D-AACC-404C-AA43-CAFE6067C63B}" destId="{E32FA19F-7E13-42FD-A05C-C88BF6CF10B7}" srcOrd="4" destOrd="0" presId="urn:microsoft.com/office/officeart/2016/7/layout/HexagonTimeline"/>
    <dgm:cxn modelId="{6C723158-AF8A-43F3-8D32-D4C461EBCD30}" type="presParOf" srcId="{C8F25F9E-6B1C-40BE-81D8-31B97CE64E36}" destId="{3980426A-4B2A-4916-BA8E-2A46A1935B3A}" srcOrd="3" destOrd="0" presId="urn:microsoft.com/office/officeart/2016/7/layout/HexagonTimeline"/>
    <dgm:cxn modelId="{D043AEC3-A601-49F4-B095-34EE667D9367}" type="presParOf" srcId="{C8F25F9E-6B1C-40BE-81D8-31B97CE64E36}" destId="{71AC6B0B-6C83-4151-BEC5-501A956E93A4}" srcOrd="4" destOrd="0" presId="urn:microsoft.com/office/officeart/2016/7/layout/HexagonTimeline"/>
    <dgm:cxn modelId="{6EACA22A-4300-4EAB-9864-10E33DE0FA45}" type="presParOf" srcId="{71AC6B0B-6C83-4151-BEC5-501A956E93A4}" destId="{D7CFD748-515A-4C82-ABED-134EC9682E75}" srcOrd="0" destOrd="0" presId="urn:microsoft.com/office/officeart/2016/7/layout/HexagonTimeline"/>
    <dgm:cxn modelId="{FB00FDD9-1686-4300-A512-09C689087A8B}" type="presParOf" srcId="{71AC6B0B-6C83-4151-BEC5-501A956E93A4}" destId="{B94D21D0-2A8F-4CEE-A05D-23DA38BFDEB1}" srcOrd="1" destOrd="0" presId="urn:microsoft.com/office/officeart/2016/7/layout/HexagonTimeline"/>
    <dgm:cxn modelId="{3622ADB9-4F2F-4A2E-9CD8-8EDEB5B3545F}" type="presParOf" srcId="{71AC6B0B-6C83-4151-BEC5-501A956E93A4}" destId="{45DC5BF2-7EA5-421C-9F58-176ED56B0D8F}" srcOrd="2" destOrd="0" presId="urn:microsoft.com/office/officeart/2016/7/layout/HexagonTimeline"/>
    <dgm:cxn modelId="{8A19B20A-8245-4E67-BA7D-47F784F01DFD}" type="presParOf" srcId="{71AC6B0B-6C83-4151-BEC5-501A956E93A4}" destId="{C8B05CFD-58BC-4D28-A026-D2CDA45CA1B7}" srcOrd="3" destOrd="0" presId="urn:microsoft.com/office/officeart/2016/7/layout/HexagonTimeline"/>
    <dgm:cxn modelId="{A6B320BD-E957-45D9-8D8E-88C392494498}" type="presParOf" srcId="{71AC6B0B-6C83-4151-BEC5-501A956E93A4}" destId="{0CC7D028-53D6-4C76-900C-964A0062F777}"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Lst>
  <dgm:cxnLst>
    <dgm:cxn modelId="{51E16887-90AA-43B1-A622-B2F7807B3CE3}" type="presOf" srcId="{05317A65-8390-4E3C-8A24-9C1005BCEABA}" destId="{C8F25F9E-6B1C-40BE-81D8-31B97CE64E36}"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accent1_2" csCatId="accent1" phldr="1"/>
      <dgm:spPr/>
      <dgm:t>
        <a:bodyPr/>
        <a:lstStyle/>
        <a:p>
          <a:endParaRPr lang="en-US"/>
        </a:p>
      </dgm:t>
    </dgm:pt>
    <dgm:pt modelId="{C8F25F9E-6B1C-40BE-81D8-31B97CE64E36}" type="pres">
      <dgm:prSet presAssocID="{05317A65-8390-4E3C-8A24-9C1005BCEABA}" presName="Name0" presStyleCnt="0">
        <dgm:presLayoutVars>
          <dgm:chMax/>
          <dgm:chPref/>
          <dgm:animLvl val="lvl"/>
        </dgm:presLayoutVars>
      </dgm:prSet>
      <dgm:spPr/>
    </dgm:pt>
  </dgm:ptLst>
  <dgm:cxnLst>
    <dgm:cxn modelId="{51E16887-90AA-43B1-A622-B2F7807B3CE3}" type="presOf" srcId="{05317A65-8390-4E3C-8A24-9C1005BCEABA}" destId="{C8F25F9E-6B1C-40BE-81D8-31B97CE64E36}" srcOrd="0"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317A65-8390-4E3C-8A24-9C1005BCEABA}" type="doc">
      <dgm:prSet loTypeId="urn:microsoft.com/office/officeart/2005/8/layout/list1" loCatId="list" qsTypeId="urn:microsoft.com/office/officeart/2005/8/quickstyle/simple2" qsCatId="simple" csTypeId="urn:microsoft.com/office/officeart/2005/8/colors/accent6_2" csCatId="accent6" phldr="1"/>
      <dgm:spPr/>
      <dgm:t>
        <a:bodyPr/>
        <a:lstStyle/>
        <a:p>
          <a:endParaRPr lang="en-US"/>
        </a:p>
      </dgm:t>
    </dgm:pt>
    <dgm:pt modelId="{D456CB0D-7FD2-4EF8-BAE5-7BB68CBD569C}">
      <dgm:prSet/>
      <dgm:spPr/>
      <dgm:t>
        <a:bodyPr/>
        <a:lstStyle/>
        <a:p>
          <a:r>
            <a:rPr lang="en-US"/>
            <a:t>Advantage</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022A9CC9-DE66-45F5-BC7C-F82FCC7EA29A}">
      <dgm:prSet/>
      <dgm:spPr/>
      <dgm:t>
        <a:bodyPr/>
        <a:lstStyle/>
        <a:p>
          <a:r>
            <a:rPr lang="en-US"/>
            <a:t>Value</a:t>
          </a:r>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FEA0EDC1-022C-43AF-809A-43A91E8CBF17}">
      <dgm:prSet/>
      <dgm:spPr/>
      <dgm:t>
        <a:bodyPr/>
        <a:lstStyle/>
        <a:p>
          <a:r>
            <a:rPr lang="en-US"/>
            <a:t>Improvement</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93B0C022-7B9F-4187-B104-0334311742F2}">
      <dgm:prSet/>
      <dgm:spPr/>
      <dgm:t>
        <a:bodyPr/>
        <a:lstStyle/>
        <a:p>
          <a:r>
            <a:rPr lang="en-US"/>
            <a:t>We allow restaurants to take orders quickly and be more efficient.</a:t>
          </a:r>
        </a:p>
      </dgm:t>
    </dgm:pt>
    <dgm:pt modelId="{4FBDA2FB-8D89-4E13-9606-65512DC324A0}" type="parTrans" cxnId="{CACA62F4-05FA-4766-8323-DE29E623FE50}">
      <dgm:prSet/>
      <dgm:spPr/>
      <dgm:t>
        <a:bodyPr/>
        <a:lstStyle/>
        <a:p>
          <a:endParaRPr lang="en-US"/>
        </a:p>
      </dgm:t>
    </dgm:pt>
    <dgm:pt modelId="{BFF2B10C-4EC9-48F4-9274-1D01C9084F8F}" type="sibTrans" cxnId="{CACA62F4-05FA-4766-8323-DE29E623FE50}">
      <dgm:prSet/>
      <dgm:spPr/>
      <dgm:t>
        <a:bodyPr/>
        <a:lstStyle/>
        <a:p>
          <a:endParaRPr lang="en-US"/>
        </a:p>
      </dgm:t>
    </dgm:pt>
    <dgm:pt modelId="{B1CF13F9-0323-45D8-8380-F644F9570DA9}">
      <dgm:prSet/>
      <dgm:spPr/>
      <dgm:t>
        <a:bodyPr/>
        <a:lstStyle/>
        <a:p>
          <a:r>
            <a:rPr lang="en-US"/>
            <a:t>Value to diners with a contactless and faster way to order food.</a:t>
          </a:r>
        </a:p>
      </dgm:t>
    </dgm:pt>
    <dgm:pt modelId="{A63DA0F9-992F-4984-BBA4-25D2143E2B81}" type="parTrans" cxnId="{47A19E7C-6C75-4229-85D4-387C3DDD95FA}">
      <dgm:prSet/>
      <dgm:spPr/>
      <dgm:t>
        <a:bodyPr/>
        <a:lstStyle/>
        <a:p>
          <a:endParaRPr lang="en-US"/>
        </a:p>
      </dgm:t>
    </dgm:pt>
    <dgm:pt modelId="{B41F17EF-2BB7-402D-95E6-0F0F49477949}" type="sibTrans" cxnId="{47A19E7C-6C75-4229-85D4-387C3DDD95FA}">
      <dgm:prSet/>
      <dgm:spPr/>
      <dgm:t>
        <a:bodyPr/>
        <a:lstStyle/>
        <a:p>
          <a:endParaRPr lang="en-US"/>
        </a:p>
      </dgm:t>
    </dgm:pt>
    <dgm:pt modelId="{6E0642A8-FE18-47BC-9A57-F06FA27785AB}">
      <dgm:prSet/>
      <dgm:spPr/>
      <dgm:t>
        <a:bodyPr/>
        <a:lstStyle/>
        <a:p>
          <a:pPr rtl="0"/>
          <a:r>
            <a:rPr lang="en-US"/>
            <a:t>Streamlined in-person experience.</a:t>
          </a:r>
          <a:r>
            <a:rPr lang="en-US">
              <a:latin typeface="Franklin Gothic Demi" panose="020B0502020104020203"/>
            </a:rPr>
            <a:t> </a:t>
          </a:r>
          <a:endParaRPr lang="en-US"/>
        </a:p>
      </dgm:t>
    </dgm:pt>
    <dgm:pt modelId="{D438936C-FFCF-4FC4-89DB-1EC343A7DDF3}" type="parTrans" cxnId="{04F2D174-F4C6-4269-820E-50F31636CA66}">
      <dgm:prSet/>
      <dgm:spPr/>
      <dgm:t>
        <a:bodyPr/>
        <a:lstStyle/>
        <a:p>
          <a:endParaRPr lang="en-US"/>
        </a:p>
      </dgm:t>
    </dgm:pt>
    <dgm:pt modelId="{64EF1668-627D-42EA-B228-D8E50C4EB51A}" type="sibTrans" cxnId="{04F2D174-F4C6-4269-820E-50F31636CA66}">
      <dgm:prSet/>
      <dgm:spPr/>
      <dgm:t>
        <a:bodyPr/>
        <a:lstStyle/>
        <a:p>
          <a:endParaRPr lang="en-US"/>
        </a:p>
      </dgm:t>
    </dgm:pt>
    <dgm:pt modelId="{4B91B0B1-1400-403E-B6A7-A3B025F32C71}">
      <dgm:prSet/>
      <dgm:spPr/>
      <dgm:t>
        <a:bodyPr/>
        <a:lstStyle/>
        <a:p>
          <a:r>
            <a:rPr lang="en-US"/>
            <a:t>Less waste!</a:t>
          </a:r>
        </a:p>
      </dgm:t>
    </dgm:pt>
    <dgm:pt modelId="{205196C5-C397-4C4B-9DC1-A665AC2E8C61}" type="parTrans" cxnId="{27D1A1FE-1B11-442E-AB43-B410861AEB18}">
      <dgm:prSet/>
      <dgm:spPr/>
    </dgm:pt>
    <dgm:pt modelId="{81CDDB46-7F2C-4ABD-A6E1-0F6E708BA417}" type="sibTrans" cxnId="{27D1A1FE-1B11-442E-AB43-B410861AEB18}">
      <dgm:prSet/>
      <dgm:spPr/>
    </dgm:pt>
    <dgm:pt modelId="{ED61A698-6215-4899-9393-6B4D7795576B}">
      <dgm:prSet/>
      <dgm:spPr/>
      <dgm:t>
        <a:bodyPr/>
        <a:lstStyle/>
        <a:p>
          <a:r>
            <a:rPr lang="en-US"/>
            <a:t>Better financial planning ability.</a:t>
          </a:r>
        </a:p>
      </dgm:t>
    </dgm:pt>
    <dgm:pt modelId="{E6417C7F-79DF-4133-83CA-60B2EB8D2748}" type="parTrans" cxnId="{D5AA6CFF-E110-4E65-99F6-54E110A3ED36}">
      <dgm:prSet/>
      <dgm:spPr/>
    </dgm:pt>
    <dgm:pt modelId="{8209DEFE-FA24-4403-A95C-7744F0494AC6}" type="sibTrans" cxnId="{D5AA6CFF-E110-4E65-99F6-54E110A3ED36}">
      <dgm:prSet/>
      <dgm:spPr/>
    </dgm:pt>
    <dgm:pt modelId="{6887C2B3-E9D7-4E49-A07B-0F96AC0579C8}">
      <dgm:prSet/>
      <dgm:spPr/>
      <dgm:t>
        <a:bodyPr/>
        <a:lstStyle/>
        <a:p>
          <a:r>
            <a:rPr lang="en-US"/>
            <a:t>Organized order and supply format.</a:t>
          </a:r>
        </a:p>
      </dgm:t>
    </dgm:pt>
    <dgm:pt modelId="{4DC0AEA2-20DD-4B67-BABC-902C843DE7E8}" type="parTrans" cxnId="{1352EE7D-DE5E-4EDE-B976-852DD1B08069}">
      <dgm:prSet/>
      <dgm:spPr/>
    </dgm:pt>
    <dgm:pt modelId="{D3BF7DDF-61BE-4F19-AADD-7C53F083E091}" type="sibTrans" cxnId="{1352EE7D-DE5E-4EDE-B976-852DD1B08069}">
      <dgm:prSet/>
      <dgm:spPr/>
    </dgm:pt>
    <dgm:pt modelId="{52F647B2-C786-4A65-AF5E-BF6979666D04}">
      <dgm:prSet/>
      <dgm:spPr/>
      <dgm:t>
        <a:bodyPr/>
        <a:lstStyle/>
        <a:p>
          <a:r>
            <a:rPr lang="en-US"/>
            <a:t>Safer environment for restaurant reopening for dine-in.</a:t>
          </a:r>
        </a:p>
      </dgm:t>
    </dgm:pt>
    <dgm:pt modelId="{EEC551A1-6ABD-494A-A399-E02C5CE4F318}" type="parTrans" cxnId="{6F4F4E61-7783-4BFA-AAAA-D2AC63842127}">
      <dgm:prSet/>
      <dgm:spPr/>
    </dgm:pt>
    <dgm:pt modelId="{EBE5C593-8CB0-41C9-98E5-B0D7460C115B}" type="sibTrans" cxnId="{6F4F4E61-7783-4BFA-AAAA-D2AC63842127}">
      <dgm:prSet/>
      <dgm:spPr/>
    </dgm:pt>
    <dgm:pt modelId="{9541744F-7341-44E5-99E2-1E37A28B19ED}">
      <dgm:prSet/>
      <dgm:spPr/>
      <dgm:t>
        <a:bodyPr/>
        <a:lstStyle/>
        <a:p>
          <a:r>
            <a:rPr lang="en-US"/>
            <a:t>Easier restaurant management.</a:t>
          </a:r>
        </a:p>
      </dgm:t>
    </dgm:pt>
    <dgm:pt modelId="{354B1B8B-7763-4028-9CC4-A5B3BD417185}" type="parTrans" cxnId="{385E9CF5-DCB0-4961-A51B-1F1371B19F06}">
      <dgm:prSet/>
      <dgm:spPr/>
    </dgm:pt>
    <dgm:pt modelId="{E1DC6800-DB89-43E8-BFC5-71C39FCD49B9}" type="sibTrans" cxnId="{385E9CF5-DCB0-4961-A51B-1F1371B19F06}">
      <dgm:prSet/>
      <dgm:spPr/>
    </dgm:pt>
    <dgm:pt modelId="{36ADD376-47FD-4BD8-8D8F-6194E7548470}" type="pres">
      <dgm:prSet presAssocID="{05317A65-8390-4E3C-8A24-9C1005BCEABA}" presName="linear" presStyleCnt="0">
        <dgm:presLayoutVars>
          <dgm:dir/>
          <dgm:animLvl val="lvl"/>
          <dgm:resizeHandles val="exact"/>
        </dgm:presLayoutVars>
      </dgm:prSet>
      <dgm:spPr/>
    </dgm:pt>
    <dgm:pt modelId="{0659669D-C654-4D70-8F73-E522BECB37FF}" type="pres">
      <dgm:prSet presAssocID="{D456CB0D-7FD2-4EF8-BAE5-7BB68CBD569C}" presName="parentLin" presStyleCnt="0"/>
      <dgm:spPr/>
    </dgm:pt>
    <dgm:pt modelId="{412914E8-921D-4474-BE41-ED12B3641002}" type="pres">
      <dgm:prSet presAssocID="{D456CB0D-7FD2-4EF8-BAE5-7BB68CBD569C}" presName="parentLeftMargin" presStyleLbl="node1" presStyleIdx="0" presStyleCnt="3"/>
      <dgm:spPr/>
    </dgm:pt>
    <dgm:pt modelId="{449919C9-4843-4E4F-BB8A-814C4926AC10}" type="pres">
      <dgm:prSet presAssocID="{D456CB0D-7FD2-4EF8-BAE5-7BB68CBD569C}" presName="parentText" presStyleLbl="node1" presStyleIdx="0" presStyleCnt="3">
        <dgm:presLayoutVars>
          <dgm:chMax val="0"/>
          <dgm:bulletEnabled val="1"/>
        </dgm:presLayoutVars>
      </dgm:prSet>
      <dgm:spPr/>
    </dgm:pt>
    <dgm:pt modelId="{33F04BA3-91F8-41AC-A88A-1E0E543DD078}" type="pres">
      <dgm:prSet presAssocID="{D456CB0D-7FD2-4EF8-BAE5-7BB68CBD569C}" presName="negativeSpace" presStyleCnt="0"/>
      <dgm:spPr/>
    </dgm:pt>
    <dgm:pt modelId="{5927322B-D514-49DF-B677-EB4605C4A5FC}" type="pres">
      <dgm:prSet presAssocID="{D456CB0D-7FD2-4EF8-BAE5-7BB68CBD569C}" presName="childText" presStyleLbl="conFgAcc1" presStyleIdx="0" presStyleCnt="3">
        <dgm:presLayoutVars>
          <dgm:bulletEnabled val="1"/>
        </dgm:presLayoutVars>
      </dgm:prSet>
      <dgm:spPr/>
    </dgm:pt>
    <dgm:pt modelId="{842048D5-9037-409D-830B-4380CF5499AF}" type="pres">
      <dgm:prSet presAssocID="{89661896-A979-48DD-8B17-88222238DBD0}" presName="spaceBetweenRectangles" presStyleCnt="0"/>
      <dgm:spPr/>
    </dgm:pt>
    <dgm:pt modelId="{79CF3978-F687-437F-A0BD-047B9A4714CA}" type="pres">
      <dgm:prSet presAssocID="{022A9CC9-DE66-45F5-BC7C-F82FCC7EA29A}" presName="parentLin" presStyleCnt="0"/>
      <dgm:spPr/>
    </dgm:pt>
    <dgm:pt modelId="{36498CEF-6382-47F5-B9EE-B38E47966E82}" type="pres">
      <dgm:prSet presAssocID="{022A9CC9-DE66-45F5-BC7C-F82FCC7EA29A}" presName="parentLeftMargin" presStyleLbl="node1" presStyleIdx="0" presStyleCnt="3"/>
      <dgm:spPr/>
    </dgm:pt>
    <dgm:pt modelId="{96929F60-BB72-4C15-91D9-3FD0BE852D38}" type="pres">
      <dgm:prSet presAssocID="{022A9CC9-DE66-45F5-BC7C-F82FCC7EA29A}" presName="parentText" presStyleLbl="node1" presStyleIdx="1" presStyleCnt="3">
        <dgm:presLayoutVars>
          <dgm:chMax val="0"/>
          <dgm:bulletEnabled val="1"/>
        </dgm:presLayoutVars>
      </dgm:prSet>
      <dgm:spPr/>
    </dgm:pt>
    <dgm:pt modelId="{F1EEC560-33BC-428B-890D-E6F3B82010BE}" type="pres">
      <dgm:prSet presAssocID="{022A9CC9-DE66-45F5-BC7C-F82FCC7EA29A}" presName="negativeSpace" presStyleCnt="0"/>
      <dgm:spPr/>
    </dgm:pt>
    <dgm:pt modelId="{A700D382-312B-4157-AC2B-01A88119E2B8}" type="pres">
      <dgm:prSet presAssocID="{022A9CC9-DE66-45F5-BC7C-F82FCC7EA29A}" presName="childText" presStyleLbl="conFgAcc1" presStyleIdx="1" presStyleCnt="3">
        <dgm:presLayoutVars>
          <dgm:bulletEnabled val="1"/>
        </dgm:presLayoutVars>
      </dgm:prSet>
      <dgm:spPr/>
    </dgm:pt>
    <dgm:pt modelId="{ED316313-D2B2-4D0D-8FB0-B2D322A5E0F9}" type="pres">
      <dgm:prSet presAssocID="{6B616B54-4F7E-4C19-AB07-CF929DE0226E}" presName="spaceBetweenRectangles" presStyleCnt="0"/>
      <dgm:spPr/>
    </dgm:pt>
    <dgm:pt modelId="{04BAD255-9539-4244-8A95-ED99ADE29BD4}" type="pres">
      <dgm:prSet presAssocID="{FEA0EDC1-022C-43AF-809A-43A91E8CBF17}" presName="parentLin" presStyleCnt="0"/>
      <dgm:spPr/>
    </dgm:pt>
    <dgm:pt modelId="{E10CFAED-56D0-4BC1-B495-7ACE7DD230C7}" type="pres">
      <dgm:prSet presAssocID="{FEA0EDC1-022C-43AF-809A-43A91E8CBF17}" presName="parentLeftMargin" presStyleLbl="node1" presStyleIdx="1" presStyleCnt="3"/>
      <dgm:spPr/>
    </dgm:pt>
    <dgm:pt modelId="{AD0D34B7-0E55-4C6A-A849-CD86F2C7648F}" type="pres">
      <dgm:prSet presAssocID="{FEA0EDC1-022C-43AF-809A-43A91E8CBF17}" presName="parentText" presStyleLbl="node1" presStyleIdx="2" presStyleCnt="3">
        <dgm:presLayoutVars>
          <dgm:chMax val="0"/>
          <dgm:bulletEnabled val="1"/>
        </dgm:presLayoutVars>
      </dgm:prSet>
      <dgm:spPr/>
    </dgm:pt>
    <dgm:pt modelId="{AF451DAF-5284-4E97-9608-FD13246D7136}" type="pres">
      <dgm:prSet presAssocID="{FEA0EDC1-022C-43AF-809A-43A91E8CBF17}" presName="negativeSpace" presStyleCnt="0"/>
      <dgm:spPr/>
    </dgm:pt>
    <dgm:pt modelId="{AB427024-062B-44DF-B863-C77B7EFBBAA5}" type="pres">
      <dgm:prSet presAssocID="{FEA0EDC1-022C-43AF-809A-43A91E8CBF17}" presName="childText" presStyleLbl="conFgAcc1" presStyleIdx="2" presStyleCnt="3">
        <dgm:presLayoutVars>
          <dgm:bulletEnabled val="1"/>
        </dgm:presLayoutVars>
      </dgm:prSet>
      <dgm:spPr/>
    </dgm:pt>
  </dgm:ptLst>
  <dgm:cxnLst>
    <dgm:cxn modelId="{84CC2C16-5CD4-4940-92BC-4F01C3DDC053}" type="presOf" srcId="{6887C2B3-E9D7-4E49-A07B-0F96AC0579C8}" destId="{AB427024-062B-44DF-B863-C77B7EFBBAA5}" srcOrd="0" destOrd="1" presId="urn:microsoft.com/office/officeart/2005/8/layout/list1"/>
    <dgm:cxn modelId="{76C2B31A-D28D-4419-9C6D-6AF2C31AACB5}" srcId="{05317A65-8390-4E3C-8A24-9C1005BCEABA}" destId="{022A9CC9-DE66-45F5-BC7C-F82FCC7EA29A}" srcOrd="1" destOrd="0" parTransId="{226D4D88-ED77-4EAA-AB66-FF7829EF4692}" sibTransId="{6B616B54-4F7E-4C19-AB07-CF929DE0226E}"/>
    <dgm:cxn modelId="{68528D2C-6B3A-4D46-B746-A8FE7DB71CCB}" type="presOf" srcId="{FEA0EDC1-022C-43AF-809A-43A91E8CBF17}" destId="{AD0D34B7-0E55-4C6A-A849-CD86F2C7648F}" srcOrd="1" destOrd="0" presId="urn:microsoft.com/office/officeart/2005/8/layout/list1"/>
    <dgm:cxn modelId="{C3771631-BF14-4EE3-8586-42F7EF13DD8C}" type="presOf" srcId="{9541744F-7341-44E5-99E2-1E37A28B19ED}" destId="{AB427024-062B-44DF-B863-C77B7EFBBAA5}" srcOrd="0" destOrd="2" presId="urn:microsoft.com/office/officeart/2005/8/layout/list1"/>
    <dgm:cxn modelId="{86810532-50D7-4977-8D03-F0386193BE57}" type="presOf" srcId="{D456CB0D-7FD2-4EF8-BAE5-7BB68CBD569C}" destId="{412914E8-921D-4474-BE41-ED12B3641002}" srcOrd="0" destOrd="0" presId="urn:microsoft.com/office/officeart/2005/8/layout/list1"/>
    <dgm:cxn modelId="{72DF3E5E-16FD-4634-9E87-43D4DC4A2834}" type="presOf" srcId="{52F647B2-C786-4A65-AF5E-BF6979666D04}" destId="{A700D382-312B-4157-AC2B-01A88119E2B8}" srcOrd="0" destOrd="1" presId="urn:microsoft.com/office/officeart/2005/8/layout/list1"/>
    <dgm:cxn modelId="{6F4F4E61-7783-4BFA-AAAA-D2AC63842127}" srcId="{022A9CC9-DE66-45F5-BC7C-F82FCC7EA29A}" destId="{52F647B2-C786-4A65-AF5E-BF6979666D04}" srcOrd="1" destOrd="0" parTransId="{EEC551A1-6ABD-494A-A399-E02C5CE4F318}" sibTransId="{EBE5C593-8CB0-41C9-98E5-B0D7460C115B}"/>
    <dgm:cxn modelId="{A6B8B647-A1C4-4741-B008-F58124F9CF38}" type="presOf" srcId="{FEA0EDC1-022C-43AF-809A-43A91E8CBF17}" destId="{E10CFAED-56D0-4BC1-B495-7ACE7DD230C7}" srcOrd="0" destOrd="0" presId="urn:microsoft.com/office/officeart/2005/8/layout/list1"/>
    <dgm:cxn modelId="{04F2D174-F4C6-4269-820E-50F31636CA66}" srcId="{FEA0EDC1-022C-43AF-809A-43A91E8CBF17}" destId="{6E0642A8-FE18-47BC-9A57-F06FA27785AB}" srcOrd="0" destOrd="0" parTransId="{D438936C-FFCF-4FC4-89DB-1EC343A7DDF3}" sibTransId="{64EF1668-627D-42EA-B228-D8E50C4EB51A}"/>
    <dgm:cxn modelId="{40643376-318C-4534-A190-C3C00A8F2B05}" type="presOf" srcId="{022A9CC9-DE66-45F5-BC7C-F82FCC7EA29A}" destId="{96929F60-BB72-4C15-91D9-3FD0BE852D38}" srcOrd="1" destOrd="0" presId="urn:microsoft.com/office/officeart/2005/8/layout/list1"/>
    <dgm:cxn modelId="{47A19E7C-6C75-4229-85D4-387C3DDD95FA}" srcId="{022A9CC9-DE66-45F5-BC7C-F82FCC7EA29A}" destId="{B1CF13F9-0323-45D8-8380-F644F9570DA9}" srcOrd="0" destOrd="0" parTransId="{A63DA0F9-992F-4984-BBA4-25D2143E2B81}" sibTransId="{B41F17EF-2BB7-402D-95E6-0F0F49477949}"/>
    <dgm:cxn modelId="{1352EE7D-DE5E-4EDE-B976-852DD1B08069}" srcId="{FEA0EDC1-022C-43AF-809A-43A91E8CBF17}" destId="{6887C2B3-E9D7-4E49-A07B-0F96AC0579C8}" srcOrd="1" destOrd="0" parTransId="{4DC0AEA2-20DD-4B67-BABC-902C843DE7E8}" sibTransId="{D3BF7DDF-61BE-4F19-AADD-7C53F083E091}"/>
    <dgm:cxn modelId="{3631487E-F900-4A4C-9B44-5C9D6FD7D128}" type="presOf" srcId="{D456CB0D-7FD2-4EF8-BAE5-7BB68CBD569C}" destId="{449919C9-4843-4E4F-BB8A-814C4926AC10}" srcOrd="1" destOrd="0" presId="urn:microsoft.com/office/officeart/2005/8/layout/list1"/>
    <dgm:cxn modelId="{3CE090A0-12C1-4496-AFA5-7B8A87A738BD}" srcId="{05317A65-8390-4E3C-8A24-9C1005BCEABA}" destId="{FEA0EDC1-022C-43AF-809A-43A91E8CBF17}" srcOrd="2" destOrd="0" parTransId="{559973B4-D0F4-4A49-A038-9D777A950745}" sibTransId="{07076A80-BF1A-4A31-9612-2DC93C15CE8D}"/>
    <dgm:cxn modelId="{B14599A1-E12F-4A0D-9105-FF8EE0BF240C}" type="presOf" srcId="{6E0642A8-FE18-47BC-9A57-F06FA27785AB}" destId="{AB427024-062B-44DF-B863-C77B7EFBBAA5}" srcOrd="0" destOrd="0" presId="urn:microsoft.com/office/officeart/2005/8/layout/list1"/>
    <dgm:cxn modelId="{04B001AF-408D-48C3-A315-642CB4F38849}" type="presOf" srcId="{B1CF13F9-0323-45D8-8380-F644F9570DA9}" destId="{A700D382-312B-4157-AC2B-01A88119E2B8}" srcOrd="0" destOrd="0" presId="urn:microsoft.com/office/officeart/2005/8/layout/list1"/>
    <dgm:cxn modelId="{BA37A2B5-544E-4611-8EED-0847F78017C4}" type="presOf" srcId="{93B0C022-7B9F-4187-B104-0334311742F2}" destId="{5927322B-D514-49DF-B677-EB4605C4A5FC}" srcOrd="0" destOrd="0" presId="urn:microsoft.com/office/officeart/2005/8/layout/list1"/>
    <dgm:cxn modelId="{E1E16BB6-3DC5-46F0-B358-1A5D946A5623}" type="presOf" srcId="{ED61A698-6215-4899-9393-6B4D7795576B}" destId="{5927322B-D514-49DF-B677-EB4605C4A5FC}" srcOrd="0" destOrd="2" presId="urn:microsoft.com/office/officeart/2005/8/layout/list1"/>
    <dgm:cxn modelId="{DCC756BF-8846-411D-A43A-9DCD497855F5}" srcId="{05317A65-8390-4E3C-8A24-9C1005BCEABA}" destId="{D456CB0D-7FD2-4EF8-BAE5-7BB68CBD569C}" srcOrd="0" destOrd="0" parTransId="{2CA6D229-346F-4A50-9D72-6871FD9014D2}" sibTransId="{89661896-A979-48DD-8B17-88222238DBD0}"/>
    <dgm:cxn modelId="{54E451CC-27AB-4F3B-859C-38B63F4B9AA6}" type="presOf" srcId="{4B91B0B1-1400-403E-B6A7-A3B025F32C71}" destId="{5927322B-D514-49DF-B677-EB4605C4A5FC}" srcOrd="0" destOrd="1" presId="urn:microsoft.com/office/officeart/2005/8/layout/list1"/>
    <dgm:cxn modelId="{9EED1AE2-7976-47B7-BA3D-12AA675D78B4}" type="presOf" srcId="{05317A65-8390-4E3C-8A24-9C1005BCEABA}" destId="{36ADD376-47FD-4BD8-8D8F-6194E7548470}" srcOrd="0" destOrd="0" presId="urn:microsoft.com/office/officeart/2005/8/layout/list1"/>
    <dgm:cxn modelId="{CACA62F4-05FA-4766-8323-DE29E623FE50}" srcId="{D456CB0D-7FD2-4EF8-BAE5-7BB68CBD569C}" destId="{93B0C022-7B9F-4187-B104-0334311742F2}" srcOrd="0" destOrd="0" parTransId="{4FBDA2FB-8D89-4E13-9606-65512DC324A0}" sibTransId="{BFF2B10C-4EC9-48F4-9274-1D01C9084F8F}"/>
    <dgm:cxn modelId="{385E9CF5-DCB0-4961-A51B-1F1371B19F06}" srcId="{FEA0EDC1-022C-43AF-809A-43A91E8CBF17}" destId="{9541744F-7341-44E5-99E2-1E37A28B19ED}" srcOrd="2" destOrd="0" parTransId="{354B1B8B-7763-4028-9CC4-A5B3BD417185}" sibTransId="{E1DC6800-DB89-43E8-BFC5-71C39FCD49B9}"/>
    <dgm:cxn modelId="{B69578F8-E1E5-479D-8231-D50A83F140A7}" type="presOf" srcId="{022A9CC9-DE66-45F5-BC7C-F82FCC7EA29A}" destId="{36498CEF-6382-47F5-B9EE-B38E47966E82}" srcOrd="0" destOrd="0" presId="urn:microsoft.com/office/officeart/2005/8/layout/list1"/>
    <dgm:cxn modelId="{27D1A1FE-1B11-442E-AB43-B410861AEB18}" srcId="{D456CB0D-7FD2-4EF8-BAE5-7BB68CBD569C}" destId="{4B91B0B1-1400-403E-B6A7-A3B025F32C71}" srcOrd="1" destOrd="0" parTransId="{205196C5-C397-4C4B-9DC1-A665AC2E8C61}" sibTransId="{81CDDB46-7F2C-4ABD-A6E1-0F6E708BA417}"/>
    <dgm:cxn modelId="{D5AA6CFF-E110-4E65-99F6-54E110A3ED36}" srcId="{D456CB0D-7FD2-4EF8-BAE5-7BB68CBD569C}" destId="{ED61A698-6215-4899-9393-6B4D7795576B}" srcOrd="2" destOrd="0" parTransId="{E6417C7F-79DF-4133-83CA-60B2EB8D2748}" sibTransId="{8209DEFE-FA24-4403-A95C-7744F0494AC6}"/>
    <dgm:cxn modelId="{A890DB10-6093-49F3-8560-5BEDEFB5CBE4}" type="presParOf" srcId="{36ADD376-47FD-4BD8-8D8F-6194E7548470}" destId="{0659669D-C654-4D70-8F73-E522BECB37FF}" srcOrd="0" destOrd="0" presId="urn:microsoft.com/office/officeart/2005/8/layout/list1"/>
    <dgm:cxn modelId="{26CA3509-1614-41E0-BE1B-D4CE58CAEB51}" type="presParOf" srcId="{0659669D-C654-4D70-8F73-E522BECB37FF}" destId="{412914E8-921D-4474-BE41-ED12B3641002}" srcOrd="0" destOrd="0" presId="urn:microsoft.com/office/officeart/2005/8/layout/list1"/>
    <dgm:cxn modelId="{A68569E3-196B-43EE-87A6-FA0F9E68356F}" type="presParOf" srcId="{0659669D-C654-4D70-8F73-E522BECB37FF}" destId="{449919C9-4843-4E4F-BB8A-814C4926AC10}" srcOrd="1" destOrd="0" presId="urn:microsoft.com/office/officeart/2005/8/layout/list1"/>
    <dgm:cxn modelId="{116728BA-F04B-42AD-A18C-32E5AB6DB692}" type="presParOf" srcId="{36ADD376-47FD-4BD8-8D8F-6194E7548470}" destId="{33F04BA3-91F8-41AC-A88A-1E0E543DD078}" srcOrd="1" destOrd="0" presId="urn:microsoft.com/office/officeart/2005/8/layout/list1"/>
    <dgm:cxn modelId="{AEAB21EF-D38B-4243-BB4C-25C63BC6FFE0}" type="presParOf" srcId="{36ADD376-47FD-4BD8-8D8F-6194E7548470}" destId="{5927322B-D514-49DF-B677-EB4605C4A5FC}" srcOrd="2" destOrd="0" presId="urn:microsoft.com/office/officeart/2005/8/layout/list1"/>
    <dgm:cxn modelId="{136CC7D3-C515-4FE2-9251-594D46AF2D1C}" type="presParOf" srcId="{36ADD376-47FD-4BD8-8D8F-6194E7548470}" destId="{842048D5-9037-409D-830B-4380CF5499AF}" srcOrd="3" destOrd="0" presId="urn:microsoft.com/office/officeart/2005/8/layout/list1"/>
    <dgm:cxn modelId="{EC74F52D-9DE8-4F4A-AC56-832537BA7F44}" type="presParOf" srcId="{36ADD376-47FD-4BD8-8D8F-6194E7548470}" destId="{79CF3978-F687-437F-A0BD-047B9A4714CA}" srcOrd="4" destOrd="0" presId="urn:microsoft.com/office/officeart/2005/8/layout/list1"/>
    <dgm:cxn modelId="{9DE9FB2B-FA71-411B-9111-D058948930F6}" type="presParOf" srcId="{79CF3978-F687-437F-A0BD-047B9A4714CA}" destId="{36498CEF-6382-47F5-B9EE-B38E47966E82}" srcOrd="0" destOrd="0" presId="urn:microsoft.com/office/officeart/2005/8/layout/list1"/>
    <dgm:cxn modelId="{B4C8F896-1F4F-4C41-AEB1-DEAA40630577}" type="presParOf" srcId="{79CF3978-F687-437F-A0BD-047B9A4714CA}" destId="{96929F60-BB72-4C15-91D9-3FD0BE852D38}" srcOrd="1" destOrd="0" presId="urn:microsoft.com/office/officeart/2005/8/layout/list1"/>
    <dgm:cxn modelId="{E96DC255-F4DA-4A72-B7FE-3EBC0D2B75BD}" type="presParOf" srcId="{36ADD376-47FD-4BD8-8D8F-6194E7548470}" destId="{F1EEC560-33BC-428B-890D-E6F3B82010BE}" srcOrd="5" destOrd="0" presId="urn:microsoft.com/office/officeart/2005/8/layout/list1"/>
    <dgm:cxn modelId="{1F3CFA84-A240-4639-806D-ACAAD5FC5A18}" type="presParOf" srcId="{36ADD376-47FD-4BD8-8D8F-6194E7548470}" destId="{A700D382-312B-4157-AC2B-01A88119E2B8}" srcOrd="6" destOrd="0" presId="urn:microsoft.com/office/officeart/2005/8/layout/list1"/>
    <dgm:cxn modelId="{0169C609-E533-4022-A5AC-09F9B65C4614}" type="presParOf" srcId="{36ADD376-47FD-4BD8-8D8F-6194E7548470}" destId="{ED316313-D2B2-4D0D-8FB0-B2D322A5E0F9}" srcOrd="7" destOrd="0" presId="urn:microsoft.com/office/officeart/2005/8/layout/list1"/>
    <dgm:cxn modelId="{7B7EFAF9-06FE-4BBF-8861-1F4D9B821EC6}" type="presParOf" srcId="{36ADD376-47FD-4BD8-8D8F-6194E7548470}" destId="{04BAD255-9539-4244-8A95-ED99ADE29BD4}" srcOrd="8" destOrd="0" presId="urn:microsoft.com/office/officeart/2005/8/layout/list1"/>
    <dgm:cxn modelId="{E2D48E87-7E72-4D1C-BE80-FB0AB47EA900}" type="presParOf" srcId="{04BAD255-9539-4244-8A95-ED99ADE29BD4}" destId="{E10CFAED-56D0-4BC1-B495-7ACE7DD230C7}" srcOrd="0" destOrd="0" presId="urn:microsoft.com/office/officeart/2005/8/layout/list1"/>
    <dgm:cxn modelId="{C8229B26-05F1-452E-92E0-54BC18CA5363}" type="presParOf" srcId="{04BAD255-9539-4244-8A95-ED99ADE29BD4}" destId="{AD0D34B7-0E55-4C6A-A849-CD86F2C7648F}" srcOrd="1" destOrd="0" presId="urn:microsoft.com/office/officeart/2005/8/layout/list1"/>
    <dgm:cxn modelId="{37357171-E98D-4DE2-8700-CB82E8BA7493}" type="presParOf" srcId="{36ADD376-47FD-4BD8-8D8F-6194E7548470}" destId="{AF451DAF-5284-4E97-9608-FD13246D7136}" srcOrd="9" destOrd="0" presId="urn:microsoft.com/office/officeart/2005/8/layout/list1"/>
    <dgm:cxn modelId="{FDE232B3-CFF6-451F-95DC-1AA319E1D4B1}" type="presParOf" srcId="{36ADD376-47FD-4BD8-8D8F-6194E7548470}" destId="{AB427024-062B-44DF-B863-C77B7EFBBAA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EA0C3B-C8C8-4BE3-A852-5FCF0C295952}" type="doc">
      <dgm:prSet loTypeId="urn:microsoft.com/office/officeart/2016/7/layout/AccentHomeChevronProcess" loCatId="process" qsTypeId="urn:microsoft.com/office/officeart/2005/8/quickstyle/simple1" qsCatId="simple" csTypeId="urn:microsoft.com/office/officeart/2005/8/colors/colorful1" csCatId="colorful" phldr="1"/>
      <dgm:spPr/>
      <dgm:t>
        <a:bodyPr/>
        <a:lstStyle/>
        <a:p>
          <a:endParaRPr lang="en-US"/>
        </a:p>
      </dgm:t>
    </dgm:pt>
    <dgm:pt modelId="{31827ED7-A0D7-4D9C-AAC3-DA29CD23CCAA}">
      <dgm:prSet/>
      <dgm:spPr/>
      <dgm:t>
        <a:bodyPr/>
        <a:lstStyle/>
        <a:p>
          <a:r>
            <a:rPr lang="en-US"/>
            <a:t>Initial Improvements</a:t>
          </a:r>
        </a:p>
      </dgm:t>
    </dgm:pt>
    <dgm:pt modelId="{02BB516B-8606-4047-A1DD-D9FC4CD43234}" type="parTrans" cxnId="{795C8FC8-C26D-4B07-92FD-3935EC7B41B7}">
      <dgm:prSet/>
      <dgm:spPr/>
      <dgm:t>
        <a:bodyPr/>
        <a:lstStyle/>
        <a:p>
          <a:endParaRPr lang="en-US"/>
        </a:p>
      </dgm:t>
    </dgm:pt>
    <dgm:pt modelId="{7689838C-9E5A-43C1-9731-29D4694336F0}" type="sibTrans" cxnId="{795C8FC8-C26D-4B07-92FD-3935EC7B41B7}">
      <dgm:prSet/>
      <dgm:spPr/>
      <dgm:t>
        <a:bodyPr/>
        <a:lstStyle/>
        <a:p>
          <a:endParaRPr lang="en-US"/>
        </a:p>
      </dgm:t>
    </dgm:pt>
    <dgm:pt modelId="{D49D5C03-856B-435C-AC2B-781E1737A033}">
      <dgm:prSet/>
      <dgm:spPr/>
      <dgm:t>
        <a:bodyPr/>
        <a:lstStyle/>
        <a:p>
          <a:r>
            <a:rPr lang="en-US"/>
            <a:t>Develop app GUI</a:t>
          </a:r>
        </a:p>
      </dgm:t>
    </dgm:pt>
    <dgm:pt modelId="{0A397941-1385-4D71-8D88-7A51A6403862}" type="parTrans" cxnId="{A4E2722F-3EA0-42BE-BB20-9DCB72DD3D66}">
      <dgm:prSet/>
      <dgm:spPr/>
      <dgm:t>
        <a:bodyPr/>
        <a:lstStyle/>
        <a:p>
          <a:endParaRPr lang="en-US"/>
        </a:p>
      </dgm:t>
    </dgm:pt>
    <dgm:pt modelId="{7A9FA4E2-4FDC-417F-91B0-162FC2916C9F}" type="sibTrans" cxnId="{A4E2722F-3EA0-42BE-BB20-9DCB72DD3D66}">
      <dgm:prSet/>
      <dgm:spPr/>
      <dgm:t>
        <a:bodyPr/>
        <a:lstStyle/>
        <a:p>
          <a:endParaRPr lang="en-US"/>
        </a:p>
      </dgm:t>
    </dgm:pt>
    <dgm:pt modelId="{50B3EBDF-00B5-4F5D-96D3-D90C38323BA4}">
      <dgm:prSet/>
      <dgm:spPr/>
      <dgm:t>
        <a:bodyPr/>
        <a:lstStyle/>
        <a:p>
          <a:r>
            <a:rPr lang="en-US"/>
            <a:t>Development</a:t>
          </a:r>
        </a:p>
      </dgm:t>
    </dgm:pt>
    <dgm:pt modelId="{A744BC8D-627E-4F91-9683-8E9F15778BEC}" type="parTrans" cxnId="{18CE3875-D1EA-435B-A33B-66A1D21C4BD7}">
      <dgm:prSet/>
      <dgm:spPr/>
      <dgm:t>
        <a:bodyPr/>
        <a:lstStyle/>
        <a:p>
          <a:endParaRPr lang="en-US"/>
        </a:p>
      </dgm:t>
    </dgm:pt>
    <dgm:pt modelId="{E015234B-A7CE-40ED-9A4B-EA03E0F892F7}" type="sibTrans" cxnId="{18CE3875-D1EA-435B-A33B-66A1D21C4BD7}">
      <dgm:prSet/>
      <dgm:spPr/>
      <dgm:t>
        <a:bodyPr/>
        <a:lstStyle/>
        <a:p>
          <a:endParaRPr lang="en-US"/>
        </a:p>
      </dgm:t>
    </dgm:pt>
    <dgm:pt modelId="{1F3C7E79-C481-4CBE-8CBE-9928037CF2A3}">
      <dgm:prSet/>
      <dgm:spPr/>
      <dgm:t>
        <a:bodyPr/>
        <a:lstStyle/>
        <a:p>
          <a:r>
            <a:rPr lang="en-US"/>
            <a:t>Web/Mobile implementation with corresponding tools and APIs</a:t>
          </a:r>
        </a:p>
      </dgm:t>
    </dgm:pt>
    <dgm:pt modelId="{48C09C73-DA96-41A4-B049-0103630B9795}" type="parTrans" cxnId="{26750223-CB67-4407-B08F-8447986B3541}">
      <dgm:prSet/>
      <dgm:spPr/>
      <dgm:t>
        <a:bodyPr/>
        <a:lstStyle/>
        <a:p>
          <a:endParaRPr lang="en-US"/>
        </a:p>
      </dgm:t>
    </dgm:pt>
    <dgm:pt modelId="{70A5D237-C4A0-4E38-B344-4C087F34E21D}" type="sibTrans" cxnId="{26750223-CB67-4407-B08F-8447986B3541}">
      <dgm:prSet/>
      <dgm:spPr/>
      <dgm:t>
        <a:bodyPr/>
        <a:lstStyle/>
        <a:p>
          <a:endParaRPr lang="en-US"/>
        </a:p>
      </dgm:t>
    </dgm:pt>
    <dgm:pt modelId="{E8B45787-D3C0-499E-B0D6-046EFAFDF824}">
      <dgm:prSet/>
      <dgm:spPr/>
      <dgm:t>
        <a:bodyPr/>
        <a:lstStyle/>
        <a:p>
          <a:r>
            <a:rPr lang="en-US"/>
            <a:t>Execution</a:t>
          </a:r>
        </a:p>
      </dgm:t>
    </dgm:pt>
    <dgm:pt modelId="{68E87206-C318-411D-86D1-388CFE63301C}" type="parTrans" cxnId="{5874E898-A95F-43DE-938F-7194BF5B7DF5}">
      <dgm:prSet/>
      <dgm:spPr/>
      <dgm:t>
        <a:bodyPr/>
        <a:lstStyle/>
        <a:p>
          <a:endParaRPr lang="en-US"/>
        </a:p>
      </dgm:t>
    </dgm:pt>
    <dgm:pt modelId="{7A4AC02D-24BB-48F6-8033-F23E03E16C4A}" type="sibTrans" cxnId="{5874E898-A95F-43DE-938F-7194BF5B7DF5}">
      <dgm:prSet/>
      <dgm:spPr/>
      <dgm:t>
        <a:bodyPr/>
        <a:lstStyle/>
        <a:p>
          <a:endParaRPr lang="en-US"/>
        </a:p>
      </dgm:t>
    </dgm:pt>
    <dgm:pt modelId="{1F324F2B-3938-4D6C-B482-8AE827FD2F04}">
      <dgm:prSet phldr="0"/>
      <dgm:spPr/>
      <dgm:t>
        <a:bodyPr/>
        <a:lstStyle/>
        <a:p>
          <a:r>
            <a:rPr lang="en-US"/>
            <a:t>Simplified App Flow (UX/UI)</a:t>
          </a:r>
        </a:p>
      </dgm:t>
    </dgm:pt>
    <dgm:pt modelId="{FA47A28E-6FF5-4B6C-8EA6-F9E701900AFD}" type="parTrans" cxnId="{E28BDD78-3CCD-4D3E-9D4A-A9020EBA668C}">
      <dgm:prSet/>
      <dgm:spPr/>
    </dgm:pt>
    <dgm:pt modelId="{2015C74E-63C1-4A03-9057-E776BC71CB4F}" type="sibTrans" cxnId="{E28BDD78-3CCD-4D3E-9D4A-A9020EBA668C}">
      <dgm:prSet/>
      <dgm:spPr/>
    </dgm:pt>
    <dgm:pt modelId="{8BB5ACCE-CFE4-493A-A3FF-D71BA02515FE}">
      <dgm:prSet phldr="0"/>
      <dgm:spPr/>
      <dgm:t>
        <a:bodyPr/>
        <a:lstStyle/>
        <a:p>
          <a:r>
            <a:rPr lang="en-US"/>
            <a:t>CI/CD</a:t>
          </a:r>
        </a:p>
      </dgm:t>
    </dgm:pt>
    <dgm:pt modelId="{690E7FA9-7F01-4356-BF67-8203FB66FA71}" type="parTrans" cxnId="{4077446F-2311-4D55-85E2-D1A9CCEA8F24}">
      <dgm:prSet/>
      <dgm:spPr/>
    </dgm:pt>
    <dgm:pt modelId="{DC6396BD-3E1F-406D-9648-16A171BCBCD3}" type="sibTrans" cxnId="{4077446F-2311-4D55-85E2-D1A9CCEA8F24}">
      <dgm:prSet/>
      <dgm:spPr/>
    </dgm:pt>
    <dgm:pt modelId="{D79BFDAD-946E-46DC-93F8-6588B6350B5E}">
      <dgm:prSet phldr="0"/>
      <dgm:spPr/>
      <dgm:t>
        <a:bodyPr/>
        <a:lstStyle/>
        <a:p>
          <a:r>
            <a:rPr lang="en-US"/>
            <a:t>Minor tweaks to QOL</a:t>
          </a:r>
        </a:p>
      </dgm:t>
    </dgm:pt>
    <dgm:pt modelId="{2461C698-0316-44BB-A1FD-1A8067BD99ED}" type="parTrans" cxnId="{FBC6350C-B116-4985-AF05-552B03A76DAE}">
      <dgm:prSet/>
      <dgm:spPr/>
    </dgm:pt>
    <dgm:pt modelId="{E338E236-7C47-48DA-A209-5B1126079AE5}" type="sibTrans" cxnId="{FBC6350C-B116-4985-AF05-552B03A76DAE}">
      <dgm:prSet/>
      <dgm:spPr/>
    </dgm:pt>
    <dgm:pt modelId="{D2A260D9-932C-4EF0-A564-D41B00B57DBD}">
      <dgm:prSet phldr="0"/>
      <dgm:spPr/>
      <dgm:t>
        <a:bodyPr/>
        <a:lstStyle/>
        <a:p>
          <a:endParaRPr lang="en-US"/>
        </a:p>
      </dgm:t>
    </dgm:pt>
    <dgm:pt modelId="{943BCA98-A46F-4228-92D4-44CAEB94783D}" type="parTrans" cxnId="{45D94208-9DCE-4164-8DB1-7DC0D2281AC8}">
      <dgm:prSet/>
      <dgm:spPr/>
    </dgm:pt>
    <dgm:pt modelId="{ACEAC124-BC0B-4D36-B80B-74608FA394C6}" type="sibTrans" cxnId="{45D94208-9DCE-4164-8DB1-7DC0D2281AC8}">
      <dgm:prSet/>
      <dgm:spPr/>
    </dgm:pt>
    <dgm:pt modelId="{627F15CB-D4CC-421E-B844-3A82A52C66AA}">
      <dgm:prSet phldr="0"/>
      <dgm:spPr/>
      <dgm:t>
        <a:bodyPr/>
        <a:lstStyle/>
        <a:p>
          <a:r>
            <a:rPr lang="en-US"/>
            <a:t>Marketing Campaign</a:t>
          </a:r>
        </a:p>
      </dgm:t>
    </dgm:pt>
    <dgm:pt modelId="{8043EED4-3682-4DA9-8270-1DE311D9E207}" type="parTrans" cxnId="{794CD5A7-C416-469C-B23E-CB6A06109D4A}">
      <dgm:prSet/>
      <dgm:spPr/>
    </dgm:pt>
    <dgm:pt modelId="{69497FFA-9784-44C1-9D03-F17549C636D6}" type="sibTrans" cxnId="{794CD5A7-C416-469C-B23E-CB6A06109D4A}">
      <dgm:prSet/>
      <dgm:spPr/>
    </dgm:pt>
    <dgm:pt modelId="{50E96B55-F678-4F8A-A81C-D8820955D252}">
      <dgm:prSet phldr="0"/>
      <dgm:spPr/>
      <dgm:t>
        <a:bodyPr/>
        <a:lstStyle/>
        <a:p>
          <a:r>
            <a:rPr lang="en-US"/>
            <a:t>Code/Runtime Efficiency</a:t>
          </a:r>
        </a:p>
      </dgm:t>
    </dgm:pt>
    <dgm:pt modelId="{627E60C6-9EC0-4534-9A2C-46BC6FA5A71A}" type="parTrans" cxnId="{4C93D28E-64C9-4AF9-BC10-C238E96929C9}">
      <dgm:prSet/>
      <dgm:spPr/>
    </dgm:pt>
    <dgm:pt modelId="{44692BC9-00D5-4F2F-9DBB-B28A928C3515}" type="sibTrans" cxnId="{4C93D28E-64C9-4AF9-BC10-C238E96929C9}">
      <dgm:prSet/>
      <dgm:spPr/>
    </dgm:pt>
    <dgm:pt modelId="{24439CF9-85F1-4714-8D80-2A179A2BB946}">
      <dgm:prSet phldr="0"/>
      <dgm:spPr/>
      <dgm:t>
        <a:bodyPr/>
        <a:lstStyle/>
        <a:p>
          <a:r>
            <a:rPr lang="en-US"/>
            <a:t>Hardware Dev RND</a:t>
          </a:r>
        </a:p>
      </dgm:t>
    </dgm:pt>
    <dgm:pt modelId="{FABA38CF-B5AA-4E56-9680-D8FD7BD0A260}" type="parTrans" cxnId="{3C09D5F0-D4D0-4091-95C5-B8706708A7A8}">
      <dgm:prSet/>
      <dgm:spPr/>
    </dgm:pt>
    <dgm:pt modelId="{EE257DC4-B1C9-4811-9A85-BDAE0C0B9881}" type="sibTrans" cxnId="{3C09D5F0-D4D0-4091-95C5-B8706708A7A8}">
      <dgm:prSet/>
      <dgm:spPr/>
    </dgm:pt>
    <dgm:pt modelId="{7F55ABA7-5FA9-4F0B-99AC-E54E580FB79F}" type="pres">
      <dgm:prSet presAssocID="{CCEA0C3B-C8C8-4BE3-A852-5FCF0C295952}" presName="Name0" presStyleCnt="0">
        <dgm:presLayoutVars>
          <dgm:animLvl val="lvl"/>
          <dgm:resizeHandles val="exact"/>
        </dgm:presLayoutVars>
      </dgm:prSet>
      <dgm:spPr/>
    </dgm:pt>
    <dgm:pt modelId="{B300D335-E83C-4276-8BE1-EFAD8C4BA9D4}" type="pres">
      <dgm:prSet presAssocID="{31827ED7-A0D7-4D9C-AAC3-DA29CD23CCAA}" presName="composite" presStyleCnt="0"/>
      <dgm:spPr/>
    </dgm:pt>
    <dgm:pt modelId="{09494BD7-C0CF-4041-8056-14AFC368F5F2}" type="pres">
      <dgm:prSet presAssocID="{31827ED7-A0D7-4D9C-AAC3-DA29CD23CCAA}" presName="L" presStyleLbl="solidFgAcc1" presStyleIdx="0" presStyleCnt="3">
        <dgm:presLayoutVars>
          <dgm:chMax val="0"/>
          <dgm:chPref val="0"/>
        </dgm:presLayoutVars>
      </dgm:prSet>
      <dgm:spPr/>
    </dgm:pt>
    <dgm:pt modelId="{2004B150-26E8-4E68-8A76-A26CAAD9D421}" type="pres">
      <dgm:prSet presAssocID="{31827ED7-A0D7-4D9C-AAC3-DA29CD23CCAA}" presName="parTx" presStyleLbl="alignNode1" presStyleIdx="0" presStyleCnt="3">
        <dgm:presLayoutVars>
          <dgm:chMax val="0"/>
          <dgm:chPref val="0"/>
          <dgm:bulletEnabled val="1"/>
        </dgm:presLayoutVars>
      </dgm:prSet>
      <dgm:spPr/>
    </dgm:pt>
    <dgm:pt modelId="{D7A7F35E-250B-4DD2-A8AD-0E02302DB7B0}" type="pres">
      <dgm:prSet presAssocID="{31827ED7-A0D7-4D9C-AAC3-DA29CD23CCAA}" presName="desTx" presStyleLbl="revTx" presStyleIdx="0" presStyleCnt="3">
        <dgm:presLayoutVars>
          <dgm:chMax val="0"/>
          <dgm:chPref val="0"/>
          <dgm:bulletEnabled val="1"/>
        </dgm:presLayoutVars>
      </dgm:prSet>
      <dgm:spPr/>
    </dgm:pt>
    <dgm:pt modelId="{8F1F83BC-A365-426F-A6D5-7D64FA36342C}" type="pres">
      <dgm:prSet presAssocID="{31827ED7-A0D7-4D9C-AAC3-DA29CD23CCAA}" presName="EmptyPlaceHolder" presStyleCnt="0"/>
      <dgm:spPr/>
    </dgm:pt>
    <dgm:pt modelId="{D8DBEE22-CBF6-49DD-A6FD-3B295E309EBC}" type="pres">
      <dgm:prSet presAssocID="{7689838C-9E5A-43C1-9731-29D4694336F0}" presName="space" presStyleCnt="0"/>
      <dgm:spPr/>
    </dgm:pt>
    <dgm:pt modelId="{802D42A0-5153-4CB9-9D05-39607668226C}" type="pres">
      <dgm:prSet presAssocID="{50B3EBDF-00B5-4F5D-96D3-D90C38323BA4}" presName="composite" presStyleCnt="0"/>
      <dgm:spPr/>
    </dgm:pt>
    <dgm:pt modelId="{FCCF33B0-847D-4F6F-9C94-2065A69FED5E}" type="pres">
      <dgm:prSet presAssocID="{50B3EBDF-00B5-4F5D-96D3-D90C38323BA4}" presName="L" presStyleLbl="solidFgAcc1" presStyleIdx="1" presStyleCnt="3">
        <dgm:presLayoutVars>
          <dgm:chMax val="0"/>
          <dgm:chPref val="0"/>
        </dgm:presLayoutVars>
      </dgm:prSet>
      <dgm:spPr/>
    </dgm:pt>
    <dgm:pt modelId="{2E64487E-66A3-4220-B2F3-E093704693C5}" type="pres">
      <dgm:prSet presAssocID="{50B3EBDF-00B5-4F5D-96D3-D90C38323BA4}" presName="parTx" presStyleLbl="alignNode1" presStyleIdx="1" presStyleCnt="3">
        <dgm:presLayoutVars>
          <dgm:chMax val="0"/>
          <dgm:chPref val="0"/>
          <dgm:bulletEnabled val="1"/>
        </dgm:presLayoutVars>
      </dgm:prSet>
      <dgm:spPr/>
    </dgm:pt>
    <dgm:pt modelId="{548B5D78-61DD-4483-8A1D-40DFAF692ACA}" type="pres">
      <dgm:prSet presAssocID="{50B3EBDF-00B5-4F5D-96D3-D90C38323BA4}" presName="desTx" presStyleLbl="revTx" presStyleIdx="1" presStyleCnt="3">
        <dgm:presLayoutVars>
          <dgm:chMax val="0"/>
          <dgm:chPref val="0"/>
          <dgm:bulletEnabled val="1"/>
        </dgm:presLayoutVars>
      </dgm:prSet>
      <dgm:spPr/>
    </dgm:pt>
    <dgm:pt modelId="{FCF6082A-5924-4ECD-95D4-07C7F13F6251}" type="pres">
      <dgm:prSet presAssocID="{50B3EBDF-00B5-4F5D-96D3-D90C38323BA4}" presName="EmptyPlaceHolder" presStyleCnt="0"/>
      <dgm:spPr/>
    </dgm:pt>
    <dgm:pt modelId="{95566F65-39AC-4E5E-9DC8-9737429C5793}" type="pres">
      <dgm:prSet presAssocID="{E015234B-A7CE-40ED-9A4B-EA03E0F892F7}" presName="space" presStyleCnt="0"/>
      <dgm:spPr/>
    </dgm:pt>
    <dgm:pt modelId="{744A30E8-455B-4A23-9827-D60E3F9BBB2B}" type="pres">
      <dgm:prSet presAssocID="{E8B45787-D3C0-499E-B0D6-046EFAFDF824}" presName="composite" presStyleCnt="0"/>
      <dgm:spPr/>
    </dgm:pt>
    <dgm:pt modelId="{17EA3F44-6912-4795-9AEE-2A081CA63115}" type="pres">
      <dgm:prSet presAssocID="{E8B45787-D3C0-499E-B0D6-046EFAFDF824}" presName="L" presStyleLbl="solidFgAcc1" presStyleIdx="2" presStyleCnt="3">
        <dgm:presLayoutVars>
          <dgm:chMax val="0"/>
          <dgm:chPref val="0"/>
        </dgm:presLayoutVars>
      </dgm:prSet>
      <dgm:spPr/>
    </dgm:pt>
    <dgm:pt modelId="{3F87D97C-750D-4AB8-AEF6-14B80BF39367}" type="pres">
      <dgm:prSet presAssocID="{E8B45787-D3C0-499E-B0D6-046EFAFDF824}" presName="parTx" presStyleLbl="alignNode1" presStyleIdx="2" presStyleCnt="3">
        <dgm:presLayoutVars>
          <dgm:chMax val="0"/>
          <dgm:chPref val="0"/>
          <dgm:bulletEnabled val="1"/>
        </dgm:presLayoutVars>
      </dgm:prSet>
      <dgm:spPr/>
    </dgm:pt>
    <dgm:pt modelId="{31436115-B110-47E0-BA12-B4A6FCA892D8}" type="pres">
      <dgm:prSet presAssocID="{E8B45787-D3C0-499E-B0D6-046EFAFDF824}" presName="desTx" presStyleLbl="revTx" presStyleIdx="2" presStyleCnt="3">
        <dgm:presLayoutVars>
          <dgm:chMax val="0"/>
          <dgm:chPref val="0"/>
          <dgm:bulletEnabled val="1"/>
        </dgm:presLayoutVars>
      </dgm:prSet>
      <dgm:spPr/>
    </dgm:pt>
    <dgm:pt modelId="{2F1BF2D0-FBAF-4897-B78C-8D2178FF1D07}" type="pres">
      <dgm:prSet presAssocID="{E8B45787-D3C0-499E-B0D6-046EFAFDF824}" presName="EmptyPlaceHolder" presStyleCnt="0"/>
      <dgm:spPr/>
    </dgm:pt>
  </dgm:ptLst>
  <dgm:cxnLst>
    <dgm:cxn modelId="{0192D504-59E0-40E6-9CD0-586202787C14}" type="presOf" srcId="{50B3EBDF-00B5-4F5D-96D3-D90C38323BA4}" destId="{2E64487E-66A3-4220-B2F3-E093704693C5}" srcOrd="0" destOrd="0" presId="urn:microsoft.com/office/officeart/2016/7/layout/AccentHomeChevronProcess"/>
    <dgm:cxn modelId="{45D94208-9DCE-4164-8DB1-7DC0D2281AC8}" srcId="{50B3EBDF-00B5-4F5D-96D3-D90C38323BA4}" destId="{D2A260D9-932C-4EF0-A564-D41B00B57DBD}" srcOrd="2" destOrd="0" parTransId="{943BCA98-A46F-4228-92D4-44CAEB94783D}" sibTransId="{ACEAC124-BC0B-4D36-B80B-74608FA394C6}"/>
    <dgm:cxn modelId="{FBC6350C-B116-4985-AF05-552B03A76DAE}" srcId="{50B3EBDF-00B5-4F5D-96D3-D90C38323BA4}" destId="{D79BFDAD-946E-46DC-93F8-6588B6350B5E}" srcOrd="1" destOrd="0" parTransId="{2461C698-0316-44BB-A1FD-1A8067BD99ED}" sibTransId="{E338E236-7C47-48DA-A209-5B1126079AE5}"/>
    <dgm:cxn modelId="{B1C69D17-2913-46E2-91B9-18874AB01928}" type="presOf" srcId="{1F3C7E79-C481-4CBE-8CBE-9928037CF2A3}" destId="{548B5D78-61DD-4483-8A1D-40DFAF692ACA}" srcOrd="0" destOrd="0" presId="urn:microsoft.com/office/officeart/2016/7/layout/AccentHomeChevronProcess"/>
    <dgm:cxn modelId="{26750223-CB67-4407-B08F-8447986B3541}" srcId="{50B3EBDF-00B5-4F5D-96D3-D90C38323BA4}" destId="{1F3C7E79-C481-4CBE-8CBE-9928037CF2A3}" srcOrd="0" destOrd="0" parTransId="{48C09C73-DA96-41A4-B049-0103630B9795}" sibTransId="{70A5D237-C4A0-4E38-B344-4C087F34E21D}"/>
    <dgm:cxn modelId="{A4E2722F-3EA0-42BE-BB20-9DCB72DD3D66}" srcId="{31827ED7-A0D7-4D9C-AAC3-DA29CD23CCAA}" destId="{D49D5C03-856B-435C-AC2B-781E1737A033}" srcOrd="0" destOrd="0" parTransId="{0A397941-1385-4D71-8D88-7A51A6403862}" sibTransId="{7A9FA4E2-4FDC-417F-91B0-162FC2916C9F}"/>
    <dgm:cxn modelId="{4077446F-2311-4D55-85E2-D1A9CCEA8F24}" srcId="{31827ED7-A0D7-4D9C-AAC3-DA29CD23CCAA}" destId="{8BB5ACCE-CFE4-493A-A3FF-D71BA02515FE}" srcOrd="2" destOrd="0" parTransId="{690E7FA9-7F01-4356-BF67-8203FB66FA71}" sibTransId="{DC6396BD-3E1F-406D-9648-16A171BCBCD3}"/>
    <dgm:cxn modelId="{18CE3875-D1EA-435B-A33B-66A1D21C4BD7}" srcId="{CCEA0C3B-C8C8-4BE3-A852-5FCF0C295952}" destId="{50B3EBDF-00B5-4F5D-96D3-D90C38323BA4}" srcOrd="1" destOrd="0" parTransId="{A744BC8D-627E-4F91-9683-8E9F15778BEC}" sibTransId="{E015234B-A7CE-40ED-9A4B-EA03E0F892F7}"/>
    <dgm:cxn modelId="{F42DEA76-859A-4F33-8C1E-260F5922C497}" type="presOf" srcId="{24439CF9-85F1-4714-8D80-2A179A2BB946}" destId="{31436115-B110-47E0-BA12-B4A6FCA892D8}" srcOrd="0" destOrd="2" presId="urn:microsoft.com/office/officeart/2016/7/layout/AccentHomeChevronProcess"/>
    <dgm:cxn modelId="{E28BDD78-3CCD-4D3E-9D4A-A9020EBA668C}" srcId="{31827ED7-A0D7-4D9C-AAC3-DA29CD23CCAA}" destId="{1F324F2B-3938-4D6C-B482-8AE827FD2F04}" srcOrd="1" destOrd="0" parTransId="{FA47A28E-6FF5-4B6C-8EA6-F9E701900AFD}" sibTransId="{2015C74E-63C1-4A03-9057-E776BC71CB4F}"/>
    <dgm:cxn modelId="{1DE85959-6D4D-4BC7-8618-B81BD7CE663E}" type="presOf" srcId="{D49D5C03-856B-435C-AC2B-781E1737A033}" destId="{D7A7F35E-250B-4DD2-A8AD-0E02302DB7B0}" srcOrd="0" destOrd="0" presId="urn:microsoft.com/office/officeart/2016/7/layout/AccentHomeChevronProcess"/>
    <dgm:cxn modelId="{4C93D28E-64C9-4AF9-BC10-C238E96929C9}" srcId="{E8B45787-D3C0-499E-B0D6-046EFAFDF824}" destId="{50E96B55-F678-4F8A-A81C-D8820955D252}" srcOrd="1" destOrd="0" parTransId="{627E60C6-9EC0-4534-9A2C-46BC6FA5A71A}" sibTransId="{44692BC9-00D5-4F2F-9DBB-B28A928C3515}"/>
    <dgm:cxn modelId="{E609CD96-63DF-4F45-A40B-8EBCF5A08CE2}" type="presOf" srcId="{D79BFDAD-946E-46DC-93F8-6588B6350B5E}" destId="{548B5D78-61DD-4483-8A1D-40DFAF692ACA}" srcOrd="0" destOrd="1" presId="urn:microsoft.com/office/officeart/2016/7/layout/AccentHomeChevronProcess"/>
    <dgm:cxn modelId="{5874E898-A95F-43DE-938F-7194BF5B7DF5}" srcId="{CCEA0C3B-C8C8-4BE3-A852-5FCF0C295952}" destId="{E8B45787-D3C0-499E-B0D6-046EFAFDF824}" srcOrd="2" destOrd="0" parTransId="{68E87206-C318-411D-86D1-388CFE63301C}" sibTransId="{7A4AC02D-24BB-48F6-8033-F23E03E16C4A}"/>
    <dgm:cxn modelId="{CAE6C5A5-F242-4AAB-8772-8171E2B5D485}" type="presOf" srcId="{1F324F2B-3938-4D6C-B482-8AE827FD2F04}" destId="{D7A7F35E-250B-4DD2-A8AD-0E02302DB7B0}" srcOrd="0" destOrd="1" presId="urn:microsoft.com/office/officeart/2016/7/layout/AccentHomeChevronProcess"/>
    <dgm:cxn modelId="{794CD5A7-C416-469C-B23E-CB6A06109D4A}" srcId="{E8B45787-D3C0-499E-B0D6-046EFAFDF824}" destId="{627F15CB-D4CC-421E-B844-3A82A52C66AA}" srcOrd="0" destOrd="0" parTransId="{8043EED4-3682-4DA9-8270-1DE311D9E207}" sibTransId="{69497FFA-9784-44C1-9D03-F17549C636D6}"/>
    <dgm:cxn modelId="{0C6BECB1-49B1-404E-B8A5-276D77305E27}" type="presOf" srcId="{50E96B55-F678-4F8A-A81C-D8820955D252}" destId="{31436115-B110-47E0-BA12-B4A6FCA892D8}" srcOrd="0" destOrd="1" presId="urn:microsoft.com/office/officeart/2016/7/layout/AccentHomeChevronProcess"/>
    <dgm:cxn modelId="{C7B1C7BE-39C8-437D-B447-069854295F53}" type="presOf" srcId="{31827ED7-A0D7-4D9C-AAC3-DA29CD23CCAA}" destId="{2004B150-26E8-4E68-8A76-A26CAAD9D421}" srcOrd="0" destOrd="0" presId="urn:microsoft.com/office/officeart/2016/7/layout/AccentHomeChevronProcess"/>
    <dgm:cxn modelId="{795C8FC8-C26D-4B07-92FD-3935EC7B41B7}" srcId="{CCEA0C3B-C8C8-4BE3-A852-5FCF0C295952}" destId="{31827ED7-A0D7-4D9C-AAC3-DA29CD23CCAA}" srcOrd="0" destOrd="0" parTransId="{02BB516B-8606-4047-A1DD-D9FC4CD43234}" sibTransId="{7689838C-9E5A-43C1-9731-29D4694336F0}"/>
    <dgm:cxn modelId="{0E5463CE-8F98-4C67-ABF2-780E40E54132}" type="presOf" srcId="{D2A260D9-932C-4EF0-A564-D41B00B57DBD}" destId="{548B5D78-61DD-4483-8A1D-40DFAF692ACA}" srcOrd="0" destOrd="2" presId="urn:microsoft.com/office/officeart/2016/7/layout/AccentHomeChevronProcess"/>
    <dgm:cxn modelId="{16B7CCD2-D22B-4635-A549-C3A70E5873F2}" type="presOf" srcId="{8BB5ACCE-CFE4-493A-A3FF-D71BA02515FE}" destId="{D7A7F35E-250B-4DD2-A8AD-0E02302DB7B0}" srcOrd="0" destOrd="2" presId="urn:microsoft.com/office/officeart/2016/7/layout/AccentHomeChevronProcess"/>
    <dgm:cxn modelId="{AC2069D9-99F3-40D3-9CA1-48981C3A64BE}" type="presOf" srcId="{E8B45787-D3C0-499E-B0D6-046EFAFDF824}" destId="{3F87D97C-750D-4AB8-AEF6-14B80BF39367}" srcOrd="0" destOrd="0" presId="urn:microsoft.com/office/officeart/2016/7/layout/AccentHomeChevronProcess"/>
    <dgm:cxn modelId="{A623ADE3-47CB-46E6-B285-8FC8981F1C5F}" type="presOf" srcId="{627F15CB-D4CC-421E-B844-3A82A52C66AA}" destId="{31436115-B110-47E0-BA12-B4A6FCA892D8}" srcOrd="0" destOrd="0" presId="urn:microsoft.com/office/officeart/2016/7/layout/AccentHomeChevronProcess"/>
    <dgm:cxn modelId="{3C09D5F0-D4D0-4091-95C5-B8706708A7A8}" srcId="{E8B45787-D3C0-499E-B0D6-046EFAFDF824}" destId="{24439CF9-85F1-4714-8D80-2A179A2BB946}" srcOrd="2" destOrd="0" parTransId="{FABA38CF-B5AA-4E56-9680-D8FD7BD0A260}" sibTransId="{EE257DC4-B1C9-4811-9A85-BDAE0C0B9881}"/>
    <dgm:cxn modelId="{45FE39FA-CA3C-4EAB-AECB-7CB6C4089429}" type="presOf" srcId="{CCEA0C3B-C8C8-4BE3-A852-5FCF0C295952}" destId="{7F55ABA7-5FA9-4F0B-99AC-E54E580FB79F}" srcOrd="0" destOrd="0" presId="urn:microsoft.com/office/officeart/2016/7/layout/AccentHomeChevronProcess"/>
    <dgm:cxn modelId="{435F6A75-F1A6-4C29-B780-D049EDEDBBF8}" type="presParOf" srcId="{7F55ABA7-5FA9-4F0B-99AC-E54E580FB79F}" destId="{B300D335-E83C-4276-8BE1-EFAD8C4BA9D4}" srcOrd="0" destOrd="0" presId="urn:microsoft.com/office/officeart/2016/7/layout/AccentHomeChevronProcess"/>
    <dgm:cxn modelId="{E7B99DB8-274F-43E7-8A69-2EBB571BB235}" type="presParOf" srcId="{B300D335-E83C-4276-8BE1-EFAD8C4BA9D4}" destId="{09494BD7-C0CF-4041-8056-14AFC368F5F2}" srcOrd="0" destOrd="0" presId="urn:microsoft.com/office/officeart/2016/7/layout/AccentHomeChevronProcess"/>
    <dgm:cxn modelId="{EA3443AE-5C63-4668-A82C-DFDC4828EC2E}" type="presParOf" srcId="{B300D335-E83C-4276-8BE1-EFAD8C4BA9D4}" destId="{2004B150-26E8-4E68-8A76-A26CAAD9D421}" srcOrd="1" destOrd="0" presId="urn:microsoft.com/office/officeart/2016/7/layout/AccentHomeChevronProcess"/>
    <dgm:cxn modelId="{27BACFC8-1A0E-40AF-804A-EC8BD4D9D0B3}" type="presParOf" srcId="{B300D335-E83C-4276-8BE1-EFAD8C4BA9D4}" destId="{D7A7F35E-250B-4DD2-A8AD-0E02302DB7B0}" srcOrd="2" destOrd="0" presId="urn:microsoft.com/office/officeart/2016/7/layout/AccentHomeChevronProcess"/>
    <dgm:cxn modelId="{346190DF-992E-45B4-BB06-33DB42936685}" type="presParOf" srcId="{B300D335-E83C-4276-8BE1-EFAD8C4BA9D4}" destId="{8F1F83BC-A365-426F-A6D5-7D64FA36342C}" srcOrd="3" destOrd="0" presId="urn:microsoft.com/office/officeart/2016/7/layout/AccentHomeChevronProcess"/>
    <dgm:cxn modelId="{22695474-2B75-496C-9FE7-996F7F7CF826}" type="presParOf" srcId="{7F55ABA7-5FA9-4F0B-99AC-E54E580FB79F}" destId="{D8DBEE22-CBF6-49DD-A6FD-3B295E309EBC}" srcOrd="1" destOrd="0" presId="urn:microsoft.com/office/officeart/2016/7/layout/AccentHomeChevronProcess"/>
    <dgm:cxn modelId="{D11B6691-8A7B-4295-A7BD-C5C87AE88F9F}" type="presParOf" srcId="{7F55ABA7-5FA9-4F0B-99AC-E54E580FB79F}" destId="{802D42A0-5153-4CB9-9D05-39607668226C}" srcOrd="2" destOrd="0" presId="urn:microsoft.com/office/officeart/2016/7/layout/AccentHomeChevronProcess"/>
    <dgm:cxn modelId="{2AD8B122-CEEB-4823-ADC6-30FDD135C074}" type="presParOf" srcId="{802D42A0-5153-4CB9-9D05-39607668226C}" destId="{FCCF33B0-847D-4F6F-9C94-2065A69FED5E}" srcOrd="0" destOrd="0" presId="urn:microsoft.com/office/officeart/2016/7/layout/AccentHomeChevronProcess"/>
    <dgm:cxn modelId="{F1707A27-AE8C-48FB-98B3-BCFE8B32FB13}" type="presParOf" srcId="{802D42A0-5153-4CB9-9D05-39607668226C}" destId="{2E64487E-66A3-4220-B2F3-E093704693C5}" srcOrd="1" destOrd="0" presId="urn:microsoft.com/office/officeart/2016/7/layout/AccentHomeChevronProcess"/>
    <dgm:cxn modelId="{4D2C4543-0D4D-44C9-BFBB-FB22ACDCB33F}" type="presParOf" srcId="{802D42A0-5153-4CB9-9D05-39607668226C}" destId="{548B5D78-61DD-4483-8A1D-40DFAF692ACA}" srcOrd="2" destOrd="0" presId="urn:microsoft.com/office/officeart/2016/7/layout/AccentHomeChevronProcess"/>
    <dgm:cxn modelId="{93611D2A-B1AD-4ED7-A73A-C8C863916F85}" type="presParOf" srcId="{802D42A0-5153-4CB9-9D05-39607668226C}" destId="{FCF6082A-5924-4ECD-95D4-07C7F13F6251}" srcOrd="3" destOrd="0" presId="urn:microsoft.com/office/officeart/2016/7/layout/AccentHomeChevronProcess"/>
    <dgm:cxn modelId="{7139B585-A80F-4EA4-9573-FEE38BF4CF76}" type="presParOf" srcId="{7F55ABA7-5FA9-4F0B-99AC-E54E580FB79F}" destId="{95566F65-39AC-4E5E-9DC8-9737429C5793}" srcOrd="3" destOrd="0" presId="urn:microsoft.com/office/officeart/2016/7/layout/AccentHomeChevronProcess"/>
    <dgm:cxn modelId="{6B4E274F-2D16-4FD0-BEE1-AF0B8C817299}" type="presParOf" srcId="{7F55ABA7-5FA9-4F0B-99AC-E54E580FB79F}" destId="{744A30E8-455B-4A23-9827-D60E3F9BBB2B}" srcOrd="4" destOrd="0" presId="urn:microsoft.com/office/officeart/2016/7/layout/AccentHomeChevronProcess"/>
    <dgm:cxn modelId="{22DE346B-77FA-401F-8BF1-C881F54A70F4}" type="presParOf" srcId="{744A30E8-455B-4A23-9827-D60E3F9BBB2B}" destId="{17EA3F44-6912-4795-9AEE-2A081CA63115}" srcOrd="0" destOrd="0" presId="urn:microsoft.com/office/officeart/2016/7/layout/AccentHomeChevronProcess"/>
    <dgm:cxn modelId="{8C8E7A8B-6621-47B6-AB0C-8E8585A86FCF}" type="presParOf" srcId="{744A30E8-455B-4A23-9827-D60E3F9BBB2B}" destId="{3F87D97C-750D-4AB8-AEF6-14B80BF39367}" srcOrd="1" destOrd="0" presId="urn:microsoft.com/office/officeart/2016/7/layout/AccentHomeChevronProcess"/>
    <dgm:cxn modelId="{F860DF2A-2B1A-4C58-A58C-99585B59C4F9}" type="presParOf" srcId="{744A30E8-455B-4A23-9827-D60E3F9BBB2B}" destId="{31436115-B110-47E0-BA12-B4A6FCA892D8}" srcOrd="2" destOrd="0" presId="urn:microsoft.com/office/officeart/2016/7/layout/AccentHomeChevronProcess"/>
    <dgm:cxn modelId="{A5557C6D-11F5-4EA9-80AA-98B5FF0A1C4C}" type="presParOf" srcId="{744A30E8-455B-4A23-9827-D60E3F9BBB2B}" destId="{2F1BF2D0-FBAF-4897-B78C-8D2178FF1D07}" srcOrd="3" destOrd="0" presId="urn:microsoft.com/office/officeart/2016/7/layout/AccentHomeChevro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CE6F8-4341-4646-A084-F3DC31275922}">
      <dsp:nvSpPr>
        <dsp:cNvPr id="0" name=""/>
        <dsp:cNvSpPr/>
      </dsp:nvSpPr>
      <dsp:spPr>
        <a:xfrm>
          <a:off x="574357" y="631848"/>
          <a:ext cx="2923222" cy="172322"/>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b="1" kern="1200"/>
            <a:t>2019</a:t>
          </a:r>
        </a:p>
      </dsp:txBody>
      <dsp:txXfrm>
        <a:off x="574357" y="631848"/>
        <a:ext cx="2888758" cy="172322"/>
      </dsp:txXfrm>
    </dsp:sp>
    <dsp:sp modelId="{D71B0C25-D16A-4FA5-B934-11CB1F2F3DC3}">
      <dsp:nvSpPr>
        <dsp:cNvPr id="0" name=""/>
        <dsp:cNvSpPr/>
      </dsp:nvSpPr>
      <dsp:spPr>
        <a:xfrm>
          <a:off x="5953" y="0"/>
          <a:ext cx="4060031" cy="45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endParaRPr lang="en-US" sz="1200" kern="1200"/>
        </a:p>
      </dsp:txBody>
      <dsp:txXfrm>
        <a:off x="5953" y="0"/>
        <a:ext cx="4060031" cy="459526"/>
      </dsp:txXfrm>
    </dsp:sp>
    <dsp:sp modelId="{CDDFF639-A5A5-4B69-9D4B-7FE3C8F95615}">
      <dsp:nvSpPr>
        <dsp:cNvPr id="0" name=""/>
        <dsp:cNvSpPr/>
      </dsp:nvSpPr>
      <dsp:spPr>
        <a:xfrm>
          <a:off x="3497580" y="718010"/>
          <a:ext cx="1136808" cy="0"/>
        </a:xfrm>
        <a:custGeom>
          <a:avLst/>
          <a:gdLst/>
          <a:ahLst/>
          <a:cxnLst/>
          <a:rect l="0" t="0" r="0" b="0"/>
          <a:pathLst>
            <a:path>
              <a:moveTo>
                <a:pt x="0" y="0"/>
              </a:moveTo>
              <a:lnTo>
                <a:pt x="1136808"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F192616-A69A-44BA-A0BB-1FEC56024EF1}">
      <dsp:nvSpPr>
        <dsp:cNvPr id="0" name=""/>
        <dsp:cNvSpPr/>
      </dsp:nvSpPr>
      <dsp:spPr>
        <a:xfrm>
          <a:off x="2035968" y="488246"/>
          <a:ext cx="0" cy="143602"/>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72818FE-5426-47CF-8217-593D962B2816}">
      <dsp:nvSpPr>
        <dsp:cNvPr id="0" name=""/>
        <dsp:cNvSpPr/>
      </dsp:nvSpPr>
      <dsp:spPr>
        <a:xfrm>
          <a:off x="2021608" y="459526"/>
          <a:ext cx="28720" cy="2872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ED61D-A7B6-4CBE-9F37-0CC6544904EA}">
      <dsp:nvSpPr>
        <dsp:cNvPr id="0" name=""/>
        <dsp:cNvSpPr/>
      </dsp:nvSpPr>
      <dsp:spPr>
        <a:xfrm>
          <a:off x="4634388" y="631848"/>
          <a:ext cx="2923222" cy="172322"/>
        </a:xfrm>
        <a:prstGeom prst="hexagon">
          <a:avLst>
            <a:gd name="adj" fmla="val 40000"/>
            <a:gd name="vf" fmla="val 11547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b="1" kern="1200"/>
            <a:t>2020</a:t>
          </a:r>
        </a:p>
      </dsp:txBody>
      <dsp:txXfrm>
        <a:off x="4900966" y="647563"/>
        <a:ext cx="2390066" cy="140892"/>
      </dsp:txXfrm>
    </dsp:sp>
    <dsp:sp modelId="{ECC76F64-70E8-4C84-B855-77BE880B7902}">
      <dsp:nvSpPr>
        <dsp:cNvPr id="0" name=""/>
        <dsp:cNvSpPr/>
      </dsp:nvSpPr>
      <dsp:spPr>
        <a:xfrm>
          <a:off x="4065984" y="976493"/>
          <a:ext cx="4060031" cy="45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endParaRPr lang="en-US" sz="1200" kern="1200"/>
        </a:p>
      </dsp:txBody>
      <dsp:txXfrm>
        <a:off x="4065984" y="976493"/>
        <a:ext cx="4060031" cy="459526"/>
      </dsp:txXfrm>
    </dsp:sp>
    <dsp:sp modelId="{3980426A-4B2A-4916-BA8E-2A46A1935B3A}">
      <dsp:nvSpPr>
        <dsp:cNvPr id="0" name=""/>
        <dsp:cNvSpPr/>
      </dsp:nvSpPr>
      <dsp:spPr>
        <a:xfrm>
          <a:off x="7557611" y="718010"/>
          <a:ext cx="1136808" cy="0"/>
        </a:xfrm>
        <a:custGeom>
          <a:avLst/>
          <a:gdLst/>
          <a:ahLst/>
          <a:cxnLst/>
          <a:rect l="0" t="0" r="0" b="0"/>
          <a:pathLst>
            <a:path>
              <a:moveTo>
                <a:pt x="0" y="0"/>
              </a:moveTo>
              <a:lnTo>
                <a:pt x="1136808" y="0"/>
              </a:lnTo>
            </a:path>
          </a:pathLst>
        </a:custGeom>
        <a:no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59C428-BF0D-418D-979F-D049ABDECB1E}">
      <dsp:nvSpPr>
        <dsp:cNvPr id="0" name=""/>
        <dsp:cNvSpPr/>
      </dsp:nvSpPr>
      <dsp:spPr>
        <a:xfrm>
          <a:off x="6095999" y="804171"/>
          <a:ext cx="0" cy="143602"/>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012B43E-9763-4723-8C6E-70C089A54634}">
      <dsp:nvSpPr>
        <dsp:cNvPr id="0" name=""/>
        <dsp:cNvSpPr/>
      </dsp:nvSpPr>
      <dsp:spPr>
        <a:xfrm>
          <a:off x="6081639" y="947773"/>
          <a:ext cx="28720" cy="2872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CFD748-515A-4C82-ABED-134EC9682E75}">
      <dsp:nvSpPr>
        <dsp:cNvPr id="0" name=""/>
        <dsp:cNvSpPr/>
      </dsp:nvSpPr>
      <dsp:spPr>
        <a:xfrm rot="10800000">
          <a:off x="8694420" y="631848"/>
          <a:ext cx="2923222" cy="172322"/>
        </a:xfrm>
        <a:prstGeom prst="homePlate">
          <a:avLst>
            <a:gd name="adj" fmla="val 40000"/>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488950">
            <a:lnSpc>
              <a:spcPct val="90000"/>
            </a:lnSpc>
            <a:spcBef>
              <a:spcPct val="0"/>
            </a:spcBef>
            <a:spcAft>
              <a:spcPct val="35000"/>
            </a:spcAft>
            <a:buNone/>
          </a:pPr>
          <a:r>
            <a:rPr lang="en-US" sz="1100" b="1" kern="1200"/>
            <a:t>2021</a:t>
          </a:r>
        </a:p>
      </dsp:txBody>
      <dsp:txXfrm rot="10800000">
        <a:off x="8728884" y="631848"/>
        <a:ext cx="2888758" cy="172322"/>
      </dsp:txXfrm>
    </dsp:sp>
    <dsp:sp modelId="{B94D21D0-2A8F-4CEE-A05D-23DA38BFDEB1}">
      <dsp:nvSpPr>
        <dsp:cNvPr id="0" name=""/>
        <dsp:cNvSpPr/>
      </dsp:nvSpPr>
      <dsp:spPr>
        <a:xfrm>
          <a:off x="8126015" y="0"/>
          <a:ext cx="4060031" cy="459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endParaRPr lang="en-US" sz="1200" kern="1200"/>
        </a:p>
      </dsp:txBody>
      <dsp:txXfrm>
        <a:off x="8126015" y="0"/>
        <a:ext cx="4060031" cy="459526"/>
      </dsp:txXfrm>
    </dsp:sp>
    <dsp:sp modelId="{45DC5BF2-7EA5-421C-9F58-176ED56B0D8F}">
      <dsp:nvSpPr>
        <dsp:cNvPr id="0" name=""/>
        <dsp:cNvSpPr/>
      </dsp:nvSpPr>
      <dsp:spPr>
        <a:xfrm>
          <a:off x="10156031" y="488246"/>
          <a:ext cx="0" cy="143602"/>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8B05CFD-58BC-4D28-A026-D2CDA45CA1B7}">
      <dsp:nvSpPr>
        <dsp:cNvPr id="0" name=""/>
        <dsp:cNvSpPr/>
      </dsp:nvSpPr>
      <dsp:spPr>
        <a:xfrm>
          <a:off x="10141671" y="459526"/>
          <a:ext cx="28720" cy="28720"/>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27322B-D514-49DF-B677-EB4605C4A5FC}">
      <dsp:nvSpPr>
        <dsp:cNvPr id="0" name=""/>
        <dsp:cNvSpPr/>
      </dsp:nvSpPr>
      <dsp:spPr>
        <a:xfrm>
          <a:off x="0" y="236758"/>
          <a:ext cx="3123783" cy="1020600"/>
        </a:xfrm>
        <a:prstGeom prst="rect">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440" tIns="249936" rIns="24244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We allow restaurants to take orders quickly and be more efficient.</a:t>
          </a:r>
        </a:p>
        <a:p>
          <a:pPr marL="114300" lvl="1" indent="-114300" algn="l" defTabSz="533400">
            <a:lnSpc>
              <a:spcPct val="90000"/>
            </a:lnSpc>
            <a:spcBef>
              <a:spcPct val="0"/>
            </a:spcBef>
            <a:spcAft>
              <a:spcPct val="15000"/>
            </a:spcAft>
            <a:buChar char="•"/>
          </a:pPr>
          <a:r>
            <a:rPr lang="en-US" sz="1200" kern="1200"/>
            <a:t>Less waste!</a:t>
          </a:r>
        </a:p>
        <a:p>
          <a:pPr marL="114300" lvl="1" indent="-114300" algn="l" defTabSz="533400">
            <a:lnSpc>
              <a:spcPct val="90000"/>
            </a:lnSpc>
            <a:spcBef>
              <a:spcPct val="0"/>
            </a:spcBef>
            <a:spcAft>
              <a:spcPct val="15000"/>
            </a:spcAft>
            <a:buChar char="•"/>
          </a:pPr>
          <a:r>
            <a:rPr lang="en-US" sz="1200" kern="1200"/>
            <a:t>Better financial planning ability.</a:t>
          </a:r>
        </a:p>
      </dsp:txBody>
      <dsp:txXfrm>
        <a:off x="0" y="236758"/>
        <a:ext cx="3123783" cy="1020600"/>
      </dsp:txXfrm>
    </dsp:sp>
    <dsp:sp modelId="{449919C9-4843-4E4F-BB8A-814C4926AC10}">
      <dsp:nvSpPr>
        <dsp:cNvPr id="0" name=""/>
        <dsp:cNvSpPr/>
      </dsp:nvSpPr>
      <dsp:spPr>
        <a:xfrm>
          <a:off x="156189" y="59638"/>
          <a:ext cx="2186648" cy="354240"/>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650" tIns="0" rIns="82650" bIns="0" numCol="1" spcCol="1270" anchor="ctr" anchorCtr="0">
          <a:noAutofit/>
        </a:bodyPr>
        <a:lstStyle/>
        <a:p>
          <a:pPr marL="0" lvl="0" indent="0" algn="l" defTabSz="533400">
            <a:lnSpc>
              <a:spcPct val="90000"/>
            </a:lnSpc>
            <a:spcBef>
              <a:spcPct val="0"/>
            </a:spcBef>
            <a:spcAft>
              <a:spcPct val="35000"/>
            </a:spcAft>
            <a:buNone/>
          </a:pPr>
          <a:r>
            <a:rPr lang="en-US" sz="1200" kern="1200"/>
            <a:t>Advantage</a:t>
          </a:r>
        </a:p>
      </dsp:txBody>
      <dsp:txXfrm>
        <a:off x="173482" y="76931"/>
        <a:ext cx="2152062" cy="319654"/>
      </dsp:txXfrm>
    </dsp:sp>
    <dsp:sp modelId="{A700D382-312B-4157-AC2B-01A88119E2B8}">
      <dsp:nvSpPr>
        <dsp:cNvPr id="0" name=""/>
        <dsp:cNvSpPr/>
      </dsp:nvSpPr>
      <dsp:spPr>
        <a:xfrm>
          <a:off x="0" y="1499277"/>
          <a:ext cx="3123783" cy="1001700"/>
        </a:xfrm>
        <a:prstGeom prst="rect">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440" tIns="249936" rIns="242440"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Value to diners with a contactless and faster way to order food.</a:t>
          </a:r>
        </a:p>
        <a:p>
          <a:pPr marL="114300" lvl="1" indent="-114300" algn="l" defTabSz="533400">
            <a:lnSpc>
              <a:spcPct val="90000"/>
            </a:lnSpc>
            <a:spcBef>
              <a:spcPct val="0"/>
            </a:spcBef>
            <a:spcAft>
              <a:spcPct val="15000"/>
            </a:spcAft>
            <a:buChar char="•"/>
          </a:pPr>
          <a:r>
            <a:rPr lang="en-US" sz="1200" kern="1200"/>
            <a:t>Safer environment for restaurant reopening for dine-in.</a:t>
          </a:r>
        </a:p>
      </dsp:txBody>
      <dsp:txXfrm>
        <a:off x="0" y="1499277"/>
        <a:ext cx="3123783" cy="1001700"/>
      </dsp:txXfrm>
    </dsp:sp>
    <dsp:sp modelId="{96929F60-BB72-4C15-91D9-3FD0BE852D38}">
      <dsp:nvSpPr>
        <dsp:cNvPr id="0" name=""/>
        <dsp:cNvSpPr/>
      </dsp:nvSpPr>
      <dsp:spPr>
        <a:xfrm>
          <a:off x="156189" y="1322158"/>
          <a:ext cx="2186648" cy="354240"/>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650" tIns="0" rIns="82650" bIns="0" numCol="1" spcCol="1270" anchor="ctr" anchorCtr="0">
          <a:noAutofit/>
        </a:bodyPr>
        <a:lstStyle/>
        <a:p>
          <a:pPr marL="0" lvl="0" indent="0" algn="l" defTabSz="533400">
            <a:lnSpc>
              <a:spcPct val="90000"/>
            </a:lnSpc>
            <a:spcBef>
              <a:spcPct val="0"/>
            </a:spcBef>
            <a:spcAft>
              <a:spcPct val="35000"/>
            </a:spcAft>
            <a:buNone/>
          </a:pPr>
          <a:r>
            <a:rPr lang="en-US" sz="1200" kern="1200"/>
            <a:t>Value</a:t>
          </a:r>
        </a:p>
      </dsp:txBody>
      <dsp:txXfrm>
        <a:off x="173482" y="1339451"/>
        <a:ext cx="2152062" cy="319654"/>
      </dsp:txXfrm>
    </dsp:sp>
    <dsp:sp modelId="{AB427024-062B-44DF-B863-C77B7EFBBAA5}">
      <dsp:nvSpPr>
        <dsp:cNvPr id="0" name=""/>
        <dsp:cNvSpPr/>
      </dsp:nvSpPr>
      <dsp:spPr>
        <a:xfrm>
          <a:off x="0" y="2742898"/>
          <a:ext cx="3123783" cy="869400"/>
        </a:xfrm>
        <a:prstGeom prst="rect">
          <a:avLst/>
        </a:prstGeom>
        <a:solidFill>
          <a:schemeClr val="lt1">
            <a:alpha val="90000"/>
            <a:hueOff val="0"/>
            <a:satOff val="0"/>
            <a:lumOff val="0"/>
            <a:alphaOff val="0"/>
          </a:schemeClr>
        </a:solidFill>
        <a:ln w="2222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440" tIns="249936" rIns="242440"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t>Streamlined in-person experience.</a:t>
          </a:r>
          <a:r>
            <a:rPr lang="en-US" sz="1200" kern="1200">
              <a:latin typeface="Franklin Gothic Demi" panose="020B0502020104020203"/>
            </a:rPr>
            <a:t> </a:t>
          </a:r>
          <a:endParaRPr lang="en-US" sz="1200" kern="1200"/>
        </a:p>
        <a:p>
          <a:pPr marL="114300" lvl="1" indent="-114300" algn="l" defTabSz="533400">
            <a:lnSpc>
              <a:spcPct val="90000"/>
            </a:lnSpc>
            <a:spcBef>
              <a:spcPct val="0"/>
            </a:spcBef>
            <a:spcAft>
              <a:spcPct val="15000"/>
            </a:spcAft>
            <a:buChar char="•"/>
          </a:pPr>
          <a:r>
            <a:rPr lang="en-US" sz="1200" kern="1200"/>
            <a:t>Organized order and supply format.</a:t>
          </a:r>
        </a:p>
        <a:p>
          <a:pPr marL="114300" lvl="1" indent="-114300" algn="l" defTabSz="533400">
            <a:lnSpc>
              <a:spcPct val="90000"/>
            </a:lnSpc>
            <a:spcBef>
              <a:spcPct val="0"/>
            </a:spcBef>
            <a:spcAft>
              <a:spcPct val="15000"/>
            </a:spcAft>
            <a:buChar char="•"/>
          </a:pPr>
          <a:r>
            <a:rPr lang="en-US" sz="1200" kern="1200"/>
            <a:t>Easier restaurant management.</a:t>
          </a:r>
        </a:p>
      </dsp:txBody>
      <dsp:txXfrm>
        <a:off x="0" y="2742898"/>
        <a:ext cx="3123783" cy="869400"/>
      </dsp:txXfrm>
    </dsp:sp>
    <dsp:sp modelId="{AD0D34B7-0E55-4C6A-A849-CD86F2C7648F}">
      <dsp:nvSpPr>
        <dsp:cNvPr id="0" name=""/>
        <dsp:cNvSpPr/>
      </dsp:nvSpPr>
      <dsp:spPr>
        <a:xfrm>
          <a:off x="156189" y="2565777"/>
          <a:ext cx="2186648" cy="354240"/>
        </a:xfrm>
        <a:prstGeom prst="round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2650" tIns="0" rIns="82650" bIns="0" numCol="1" spcCol="1270" anchor="ctr" anchorCtr="0">
          <a:noAutofit/>
        </a:bodyPr>
        <a:lstStyle/>
        <a:p>
          <a:pPr marL="0" lvl="0" indent="0" algn="l" defTabSz="533400">
            <a:lnSpc>
              <a:spcPct val="90000"/>
            </a:lnSpc>
            <a:spcBef>
              <a:spcPct val="0"/>
            </a:spcBef>
            <a:spcAft>
              <a:spcPct val="35000"/>
            </a:spcAft>
            <a:buNone/>
          </a:pPr>
          <a:r>
            <a:rPr lang="en-US" sz="1200" kern="1200"/>
            <a:t>Improvement</a:t>
          </a:r>
        </a:p>
      </dsp:txBody>
      <dsp:txXfrm>
        <a:off x="173482" y="2583070"/>
        <a:ext cx="2152062" cy="3196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494BD7-C0CF-4041-8056-14AFC368F5F2}">
      <dsp:nvSpPr>
        <dsp:cNvPr id="0" name=""/>
        <dsp:cNvSpPr/>
      </dsp:nvSpPr>
      <dsp:spPr>
        <a:xfrm rot="5400000">
          <a:off x="-703535" y="1471131"/>
          <a:ext cx="1716426" cy="299876"/>
        </a:xfrm>
        <a:prstGeom prst="corner">
          <a:avLst>
            <a:gd name="adj1" fmla="val 1000"/>
            <a:gd name="adj2" fmla="val 1000"/>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04B150-26E8-4E68-8A76-A26CAAD9D421}">
      <dsp:nvSpPr>
        <dsp:cNvPr id="0" name=""/>
        <dsp:cNvSpPr/>
      </dsp:nvSpPr>
      <dsp:spPr>
        <a:xfrm>
          <a:off x="4739" y="2479282"/>
          <a:ext cx="3748459" cy="572142"/>
        </a:xfrm>
        <a:prstGeom prst="homePlate">
          <a:avLst>
            <a:gd name="adj" fmla="val 25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kern="1200"/>
            <a:t>Initial Improvements</a:t>
          </a:r>
        </a:p>
      </dsp:txBody>
      <dsp:txXfrm>
        <a:off x="4739" y="2479282"/>
        <a:ext cx="3676941" cy="572142"/>
      </dsp:txXfrm>
    </dsp:sp>
    <dsp:sp modelId="{D7A7F35E-250B-4DD2-A8AD-0E02302DB7B0}">
      <dsp:nvSpPr>
        <dsp:cNvPr id="0" name=""/>
        <dsp:cNvSpPr/>
      </dsp:nvSpPr>
      <dsp:spPr>
        <a:xfrm>
          <a:off x="304616" y="942782"/>
          <a:ext cx="3043749" cy="1007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Develop app GUI</a:t>
          </a:r>
        </a:p>
        <a:p>
          <a:pPr marL="0" lvl="0" indent="0" algn="l" defTabSz="488950">
            <a:lnSpc>
              <a:spcPct val="90000"/>
            </a:lnSpc>
            <a:spcBef>
              <a:spcPct val="0"/>
            </a:spcBef>
            <a:spcAft>
              <a:spcPct val="35000"/>
            </a:spcAft>
            <a:buNone/>
          </a:pPr>
          <a:r>
            <a:rPr lang="en-US" sz="1100" kern="1200"/>
            <a:t>Simplified App Flow (UX/UI)</a:t>
          </a:r>
        </a:p>
        <a:p>
          <a:pPr marL="0" lvl="0" indent="0" algn="l" defTabSz="488950">
            <a:lnSpc>
              <a:spcPct val="90000"/>
            </a:lnSpc>
            <a:spcBef>
              <a:spcPct val="0"/>
            </a:spcBef>
            <a:spcAft>
              <a:spcPct val="35000"/>
            </a:spcAft>
            <a:buNone/>
          </a:pPr>
          <a:r>
            <a:rPr lang="en-US" sz="1100" kern="1200"/>
            <a:t>CI/CD</a:t>
          </a:r>
        </a:p>
      </dsp:txBody>
      <dsp:txXfrm>
        <a:off x="304616" y="942782"/>
        <a:ext cx="3043749" cy="1007062"/>
      </dsp:txXfrm>
    </dsp:sp>
    <dsp:sp modelId="{FCCF33B0-847D-4F6F-9C94-2065A69FED5E}">
      <dsp:nvSpPr>
        <dsp:cNvPr id="0" name=""/>
        <dsp:cNvSpPr/>
      </dsp:nvSpPr>
      <dsp:spPr>
        <a:xfrm rot="5400000">
          <a:off x="2932470" y="1471131"/>
          <a:ext cx="1716426" cy="299876"/>
        </a:xfrm>
        <a:prstGeom prst="corner">
          <a:avLst>
            <a:gd name="adj1" fmla="val 1000"/>
            <a:gd name="adj2" fmla="val 1000"/>
          </a:avLst>
        </a:prstGeom>
        <a:solidFill>
          <a:schemeClr val="lt1">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64487E-66A3-4220-B2F3-E093704693C5}">
      <dsp:nvSpPr>
        <dsp:cNvPr id="0" name=""/>
        <dsp:cNvSpPr/>
      </dsp:nvSpPr>
      <dsp:spPr>
        <a:xfrm>
          <a:off x="3640745" y="2479282"/>
          <a:ext cx="3748459" cy="572142"/>
        </a:xfrm>
        <a:prstGeom prst="chevron">
          <a:avLst>
            <a:gd name="adj" fmla="val 2500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kern="1200"/>
            <a:t>Development</a:t>
          </a:r>
        </a:p>
      </dsp:txBody>
      <dsp:txXfrm>
        <a:off x="3783781" y="2479282"/>
        <a:ext cx="3462388" cy="572142"/>
      </dsp:txXfrm>
    </dsp:sp>
    <dsp:sp modelId="{548B5D78-61DD-4483-8A1D-40DFAF692ACA}">
      <dsp:nvSpPr>
        <dsp:cNvPr id="0" name=""/>
        <dsp:cNvSpPr/>
      </dsp:nvSpPr>
      <dsp:spPr>
        <a:xfrm>
          <a:off x="3940621" y="942782"/>
          <a:ext cx="3043749" cy="1007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Web/Mobile implementation with corresponding tools and APIs</a:t>
          </a:r>
        </a:p>
        <a:p>
          <a:pPr marL="0" lvl="0" indent="0" algn="l" defTabSz="488950">
            <a:lnSpc>
              <a:spcPct val="90000"/>
            </a:lnSpc>
            <a:spcBef>
              <a:spcPct val="0"/>
            </a:spcBef>
            <a:spcAft>
              <a:spcPct val="35000"/>
            </a:spcAft>
            <a:buNone/>
          </a:pPr>
          <a:r>
            <a:rPr lang="en-US" sz="1100" kern="1200"/>
            <a:t>Minor tweaks to QOL</a:t>
          </a:r>
        </a:p>
        <a:p>
          <a:pPr marL="0" lvl="0" indent="0" algn="l" defTabSz="488950">
            <a:lnSpc>
              <a:spcPct val="90000"/>
            </a:lnSpc>
            <a:spcBef>
              <a:spcPct val="0"/>
            </a:spcBef>
            <a:spcAft>
              <a:spcPct val="35000"/>
            </a:spcAft>
            <a:buNone/>
          </a:pPr>
          <a:endParaRPr lang="en-US" sz="1100" kern="1200"/>
        </a:p>
      </dsp:txBody>
      <dsp:txXfrm>
        <a:off x="3940621" y="942782"/>
        <a:ext cx="3043749" cy="1007062"/>
      </dsp:txXfrm>
    </dsp:sp>
    <dsp:sp modelId="{17EA3F44-6912-4795-9AEE-2A081CA63115}">
      <dsp:nvSpPr>
        <dsp:cNvPr id="0" name=""/>
        <dsp:cNvSpPr/>
      </dsp:nvSpPr>
      <dsp:spPr>
        <a:xfrm rot="5400000">
          <a:off x="6568476" y="1471131"/>
          <a:ext cx="1716426" cy="299876"/>
        </a:xfrm>
        <a:prstGeom prst="corner">
          <a:avLst>
            <a:gd name="adj1" fmla="val 1000"/>
            <a:gd name="adj2" fmla="val 1000"/>
          </a:avLst>
        </a:prstGeom>
        <a:solidFill>
          <a:schemeClr val="lt1">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87D97C-750D-4AB8-AEF6-14B80BF39367}">
      <dsp:nvSpPr>
        <dsp:cNvPr id="0" name=""/>
        <dsp:cNvSpPr/>
      </dsp:nvSpPr>
      <dsp:spPr>
        <a:xfrm>
          <a:off x="7276750" y="2479282"/>
          <a:ext cx="3748459" cy="572142"/>
        </a:xfrm>
        <a:prstGeom prst="chevron">
          <a:avLst>
            <a:gd name="adj" fmla="val 25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0" tIns="177800" rIns="88900" bIns="177800" numCol="1" spcCol="1270" anchor="ctr" anchorCtr="0">
          <a:noAutofit/>
        </a:bodyPr>
        <a:lstStyle/>
        <a:p>
          <a:pPr marL="0" lvl="0" indent="0" algn="ctr" defTabSz="622300">
            <a:lnSpc>
              <a:spcPct val="90000"/>
            </a:lnSpc>
            <a:spcBef>
              <a:spcPct val="0"/>
            </a:spcBef>
            <a:spcAft>
              <a:spcPct val="35000"/>
            </a:spcAft>
            <a:buNone/>
          </a:pPr>
          <a:r>
            <a:rPr lang="en-US" sz="1400" kern="1200"/>
            <a:t>Execution</a:t>
          </a:r>
        </a:p>
      </dsp:txBody>
      <dsp:txXfrm>
        <a:off x="7419786" y="2479282"/>
        <a:ext cx="3462388" cy="572142"/>
      </dsp:txXfrm>
    </dsp:sp>
    <dsp:sp modelId="{31436115-B110-47E0-BA12-B4A6FCA892D8}">
      <dsp:nvSpPr>
        <dsp:cNvPr id="0" name=""/>
        <dsp:cNvSpPr/>
      </dsp:nvSpPr>
      <dsp:spPr>
        <a:xfrm>
          <a:off x="7576627" y="942782"/>
          <a:ext cx="3043749" cy="1007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Marketing Campaign</a:t>
          </a:r>
        </a:p>
        <a:p>
          <a:pPr marL="0" lvl="0" indent="0" algn="l" defTabSz="488950">
            <a:lnSpc>
              <a:spcPct val="90000"/>
            </a:lnSpc>
            <a:spcBef>
              <a:spcPct val="0"/>
            </a:spcBef>
            <a:spcAft>
              <a:spcPct val="35000"/>
            </a:spcAft>
            <a:buNone/>
          </a:pPr>
          <a:r>
            <a:rPr lang="en-US" sz="1100" kern="1200"/>
            <a:t>Code/Runtime Efficiency</a:t>
          </a:r>
        </a:p>
        <a:p>
          <a:pPr marL="0" lvl="0" indent="0" algn="l" defTabSz="488950">
            <a:lnSpc>
              <a:spcPct val="90000"/>
            </a:lnSpc>
            <a:spcBef>
              <a:spcPct val="0"/>
            </a:spcBef>
            <a:spcAft>
              <a:spcPct val="35000"/>
            </a:spcAft>
            <a:buNone/>
          </a:pPr>
          <a:r>
            <a:rPr lang="en-US" sz="1100" kern="1200"/>
            <a:t>Hardware Dev RND</a:t>
          </a:r>
        </a:p>
      </dsp:txBody>
      <dsp:txXfrm>
        <a:off x="7576627" y="942782"/>
        <a:ext cx="3043749" cy="1007062"/>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48400-26A8-44CB-8A1F-2E9DC92AB03A}" type="datetimeFigureOut">
              <a:rPr lang="en-US" smtClean="0"/>
              <a:t>6/6/2021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CF63E-1DCA-4FF9-B85D-6B4B6F295FA4}" type="slidenum">
              <a:rPr lang="en-US" smtClean="0"/>
              <a:t>‹#›</a:t>
            </a:fld>
            <a:endParaRPr lang="en-US"/>
          </a:p>
        </p:txBody>
      </p:sp>
    </p:spTree>
    <p:extLst>
      <p:ext uri="{BB962C8B-B14F-4D97-AF65-F5344CB8AC3E}">
        <p14:creationId xmlns:p14="http://schemas.microsoft.com/office/powerpoint/2010/main" val="1380637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BCF63E-1DCA-4FF9-B85D-6B4B6F295FA4}" type="slidenum">
              <a:rPr lang="en-US" smtClean="0"/>
              <a:t>1</a:t>
            </a:fld>
            <a:endParaRPr lang="en-US"/>
          </a:p>
        </p:txBody>
      </p:sp>
    </p:spTree>
    <p:extLst>
      <p:ext uri="{BB962C8B-B14F-4D97-AF65-F5344CB8AC3E}">
        <p14:creationId xmlns:p14="http://schemas.microsoft.com/office/powerpoint/2010/main" val="332128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a:p>
            <a:pPr>
              <a:defRPr/>
            </a:pPr>
            <a:r>
              <a:rPr lang="en-US"/>
              <a:t>1. Life is normal as ever. People are eating out all the time and there is always a new place to eat in the neighborhood.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2. During the pandemic, restaurants all over the world saw what a lockdown could do to their business. The regular way of serving customers was deemed harmful to public health. Food ordering apps helped keep restaurant businesses afloat during strict lockdown periods. This teaches us that the most relied upon food-industry needs to upgrade their way of serving their customers with the help of technology. As restaurants begin to open, many restaurants have decided to rethink the way they operate. From limited capacity, promoting take-outs, reservation, temperature screenings, etc. One crucial part of restaurant business that remains the same is how customers order food at the table. </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3. With Ready2Plate, customers will have the flexibility of ordering food right on the table, regardless of how busy the restaurant is. No more asking the staff about their late food order. They can track the progress right from the app. Kitchen will receive your order instantaneously and get to work!</a:t>
            </a:r>
            <a:endParaRPr lang="en-US">
              <a:cs typeface="Calibri"/>
            </a:endParaRPr>
          </a:p>
          <a:p>
            <a:endParaRPr lang="en-US"/>
          </a:p>
          <a:p>
            <a:endParaRPr lang="en-US"/>
          </a:p>
        </p:txBody>
      </p:sp>
      <p:sp>
        <p:nvSpPr>
          <p:cNvPr id="4" name="Slide Number Placeholder 3"/>
          <p:cNvSpPr>
            <a:spLocks noGrp="1"/>
          </p:cNvSpPr>
          <p:nvPr>
            <p:ph type="sldNum" sz="quarter" idx="5"/>
          </p:nvPr>
        </p:nvSpPr>
        <p:spPr/>
        <p:txBody>
          <a:bodyPr/>
          <a:lstStyle/>
          <a:p>
            <a:fld id="{7FBCF63E-1DCA-4FF9-B85D-6B4B6F295FA4}" type="slidenum">
              <a:rPr lang="en-US" smtClean="0"/>
              <a:t>2</a:t>
            </a:fld>
            <a:endParaRPr lang="en-US"/>
          </a:p>
        </p:txBody>
      </p:sp>
    </p:spTree>
    <p:extLst>
      <p:ext uri="{BB962C8B-B14F-4D97-AF65-F5344CB8AC3E}">
        <p14:creationId xmlns:p14="http://schemas.microsoft.com/office/powerpoint/2010/main" val="3784100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Because of the pandemic, some restaurants have been forced to close. Of those that remained open, an altered version of service is required. </a:t>
            </a:r>
          </a:p>
          <a:p>
            <a:endParaRPr lang="en-US"/>
          </a:p>
        </p:txBody>
      </p:sp>
      <p:sp>
        <p:nvSpPr>
          <p:cNvPr id="4" name="Slide Number Placeholder 3"/>
          <p:cNvSpPr>
            <a:spLocks noGrp="1"/>
          </p:cNvSpPr>
          <p:nvPr>
            <p:ph type="sldNum" sz="quarter" idx="5"/>
          </p:nvPr>
        </p:nvSpPr>
        <p:spPr/>
        <p:txBody>
          <a:bodyPr/>
          <a:lstStyle/>
          <a:p>
            <a:fld id="{7FBCF63E-1DCA-4FF9-B85D-6B4B6F295FA4}" type="slidenum">
              <a:rPr lang="en-US" smtClean="0"/>
              <a:t>3</a:t>
            </a:fld>
            <a:endParaRPr lang="en-US"/>
          </a:p>
        </p:txBody>
      </p:sp>
    </p:spTree>
    <p:extLst>
      <p:ext uri="{BB962C8B-B14F-4D97-AF65-F5344CB8AC3E}">
        <p14:creationId xmlns:p14="http://schemas.microsoft.com/office/powerpoint/2010/main" val="3428138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Restaurants are short staffed but the demand for dine-in is higher than ever.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In order to help restaurants, take on high demand, our tool will allow them to directly place an order through their phone while the customers are dining-in.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This eliminates the need of waiters to manually take orders from every table.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From order taking to inventory management, our application excels in complete restaurant management. With digitized inventory system that can be updated real-time based on the amount of ingredient used in an entrée, the system can automatically fulfil restocking of the items right from the suppliers. Suppliers can also keep track of the demand from various restaurants.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a:p>
            <a:endParaRPr lang="en-US"/>
          </a:p>
        </p:txBody>
      </p:sp>
      <p:sp>
        <p:nvSpPr>
          <p:cNvPr id="4" name="Slide Number Placeholder 3"/>
          <p:cNvSpPr>
            <a:spLocks noGrp="1"/>
          </p:cNvSpPr>
          <p:nvPr>
            <p:ph type="sldNum" sz="quarter" idx="5"/>
          </p:nvPr>
        </p:nvSpPr>
        <p:spPr/>
        <p:txBody>
          <a:bodyPr/>
          <a:lstStyle/>
          <a:p>
            <a:fld id="{7FBCF63E-1DCA-4FF9-B85D-6B4B6F295FA4}" type="slidenum">
              <a:rPr lang="en-US" smtClean="0"/>
              <a:t>4</a:t>
            </a:fld>
            <a:endParaRPr lang="en-US"/>
          </a:p>
        </p:txBody>
      </p:sp>
    </p:spTree>
    <p:extLst>
      <p:ext uri="{BB962C8B-B14F-4D97-AF65-F5344CB8AC3E}">
        <p14:creationId xmlns:p14="http://schemas.microsoft.com/office/powerpoint/2010/main" val="201846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decide to not do a live demo, we can take this slide out </a:t>
            </a:r>
          </a:p>
        </p:txBody>
      </p:sp>
      <p:sp>
        <p:nvSpPr>
          <p:cNvPr id="4" name="Slide Number Placeholder 3"/>
          <p:cNvSpPr>
            <a:spLocks noGrp="1"/>
          </p:cNvSpPr>
          <p:nvPr>
            <p:ph type="sldNum" sz="quarter" idx="5"/>
          </p:nvPr>
        </p:nvSpPr>
        <p:spPr/>
        <p:txBody>
          <a:bodyPr/>
          <a:lstStyle/>
          <a:p>
            <a:fld id="{7FBCF63E-1DCA-4FF9-B85D-6B4B6F295FA4}" type="slidenum">
              <a:rPr lang="en-US" smtClean="0"/>
              <a:t>8</a:t>
            </a:fld>
            <a:endParaRPr lang="en-US"/>
          </a:p>
        </p:txBody>
      </p:sp>
    </p:spTree>
    <p:extLst>
      <p:ext uri="{BB962C8B-B14F-4D97-AF65-F5344CB8AC3E}">
        <p14:creationId xmlns:p14="http://schemas.microsoft.com/office/powerpoint/2010/main" val="2204471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CF63E-1DCA-4FF9-B85D-6B4B6F295FA4}" type="slidenum">
              <a:rPr lang="en-US" smtClean="0"/>
              <a:t>25</a:t>
            </a:fld>
            <a:endParaRPr lang="en-US"/>
          </a:p>
        </p:txBody>
      </p:sp>
    </p:spTree>
    <p:extLst>
      <p:ext uri="{BB962C8B-B14F-4D97-AF65-F5344CB8AC3E}">
        <p14:creationId xmlns:p14="http://schemas.microsoft.com/office/powerpoint/2010/main" val="1223046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Google analytics for restaurant owners and managers</a:t>
            </a:r>
          </a:p>
        </p:txBody>
      </p:sp>
      <p:sp>
        <p:nvSpPr>
          <p:cNvPr id="4" name="Slide Number Placeholder 3"/>
          <p:cNvSpPr>
            <a:spLocks noGrp="1"/>
          </p:cNvSpPr>
          <p:nvPr>
            <p:ph type="sldNum" sz="quarter" idx="5"/>
          </p:nvPr>
        </p:nvSpPr>
        <p:spPr/>
        <p:txBody>
          <a:bodyPr/>
          <a:lstStyle/>
          <a:p>
            <a:fld id="{7FBCF63E-1DCA-4FF9-B85D-6B4B6F295FA4}" type="slidenum">
              <a:rPr lang="en-US" smtClean="0"/>
              <a:t>27</a:t>
            </a:fld>
            <a:endParaRPr lang="en-US"/>
          </a:p>
        </p:txBody>
      </p:sp>
    </p:spTree>
    <p:extLst>
      <p:ext uri="{BB962C8B-B14F-4D97-AF65-F5344CB8AC3E}">
        <p14:creationId xmlns:p14="http://schemas.microsoft.com/office/powerpoint/2010/main" val="23152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6/6/2021</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6/6/2021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6/6/2021</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6/6/2021</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6/6/2021</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6/6/2021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6/6/2021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6/6/2021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6/6/2021</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6/6/2021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6/6/2021</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2.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11" Type="http://schemas.openxmlformats.org/officeDocument/2006/relationships/image" Target="../media/image4.jpeg"/><Relationship Id="rId5" Type="http://schemas.openxmlformats.org/officeDocument/2006/relationships/diagramLayout" Target="../diagrams/layout1.xml"/><Relationship Id="rId10" Type="http://schemas.openxmlformats.org/officeDocument/2006/relationships/image" Target="../media/image3.jpeg"/><Relationship Id="rId4" Type="http://schemas.openxmlformats.org/officeDocument/2006/relationships/diagramData" Target="../diagrams/data1.xml"/><Relationship Id="rId9"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9.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7.xml"/><Relationship Id="rId7"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3.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6"/>
            <a:ext cx="3511233" cy="2155276"/>
          </a:xfrm>
        </p:spPr>
        <p:txBody>
          <a:bodyPr anchor="ctr">
            <a:normAutofit/>
          </a:bodyPr>
          <a:lstStyle/>
          <a:p>
            <a:r>
              <a:rPr lang="en-US">
                <a:solidFill>
                  <a:schemeClr val="tx1"/>
                </a:solidFill>
              </a:rPr>
              <a:t>Ready2plate</a:t>
            </a: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4" y="3263541"/>
            <a:ext cx="3511233" cy="555035"/>
          </a:xfrm>
        </p:spPr>
        <p:txBody>
          <a:bodyPr anchor="t">
            <a:normAutofit/>
          </a:bodyPr>
          <a:lstStyle/>
          <a:p>
            <a:r>
              <a:rPr lang="en-US" sz="2000"/>
              <a:t>A restaurant app</a:t>
            </a:r>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4">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1641D9CE-12FE-4E7B-A63C-36B77477E092}"/>
              </a:ext>
            </a:extLst>
          </p:cNvPr>
          <p:cNvSpPr txBox="1"/>
          <p:nvPr/>
        </p:nvSpPr>
        <p:spPr>
          <a:xfrm>
            <a:off x="8109234" y="5210534"/>
            <a:ext cx="3511233" cy="646331"/>
          </a:xfrm>
          <a:prstGeom prst="rect">
            <a:avLst/>
          </a:prstGeom>
          <a:noFill/>
        </p:spPr>
        <p:txBody>
          <a:bodyPr wrap="square" rtlCol="0">
            <a:spAutoFit/>
          </a:bodyPr>
          <a:lstStyle/>
          <a:p>
            <a:r>
              <a:rPr lang="en-US" i="1">
                <a:solidFill>
                  <a:schemeClr val="accent1"/>
                </a:solidFill>
              </a:rPr>
              <a:t>Alejandro </a:t>
            </a:r>
            <a:r>
              <a:rPr lang="en-US" i="1" err="1">
                <a:solidFill>
                  <a:schemeClr val="accent1"/>
                </a:solidFill>
              </a:rPr>
              <a:t>Suntay</a:t>
            </a:r>
            <a:r>
              <a:rPr lang="en-US" i="1">
                <a:solidFill>
                  <a:schemeClr val="accent1"/>
                </a:solidFill>
              </a:rPr>
              <a:t>, James Talbott, Nirmalya Ghosh, </a:t>
            </a:r>
            <a:r>
              <a:rPr lang="en-US" i="1" err="1">
                <a:solidFill>
                  <a:schemeClr val="accent1"/>
                </a:solidFill>
              </a:rPr>
              <a:t>Phuc</a:t>
            </a:r>
            <a:r>
              <a:rPr lang="en-US" i="1">
                <a:solidFill>
                  <a:schemeClr val="accent1"/>
                </a:solidFill>
              </a:rPr>
              <a:t> To</a:t>
            </a:r>
          </a:p>
        </p:txBody>
      </p:sp>
      <p:sp>
        <p:nvSpPr>
          <p:cNvPr id="9" name="Subtitle 2">
            <a:extLst>
              <a:ext uri="{FF2B5EF4-FFF2-40B4-BE49-F238E27FC236}">
                <a16:creationId xmlns:a16="http://schemas.microsoft.com/office/drawing/2014/main" id="{FE0AC30C-F9B7-460F-9BAA-D764BA1C8458}"/>
              </a:ext>
            </a:extLst>
          </p:cNvPr>
          <p:cNvSpPr txBox="1">
            <a:spLocks/>
          </p:cNvSpPr>
          <p:nvPr/>
        </p:nvSpPr>
        <p:spPr>
          <a:xfrm>
            <a:off x="8047268" y="64092"/>
            <a:ext cx="3511233" cy="555035"/>
          </a:xfrm>
          <a:prstGeom prst="rect">
            <a:avLst/>
          </a:prstGeom>
        </p:spPr>
        <p:txBody>
          <a:bodyPr vert="horz" lIns="91440" tIns="45720" rIns="91440" bIns="45720" rtlCol="0" anchor="t">
            <a:normAutofit/>
          </a:bodyPr>
          <a:lstStyle>
            <a:lvl1pPr marL="0" indent="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None/>
              <a:defRPr sz="1600" kern="1200" cap="all">
                <a:solidFill>
                  <a:schemeClr val="accent1"/>
                </a:solidFill>
                <a:latin typeface="+mn-lt"/>
                <a:ea typeface="+mn-ea"/>
                <a:cs typeface="+mn-cs"/>
              </a:defRPr>
            </a:lvl1pPr>
            <a:lvl2pPr marL="4572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4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3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SzPct val="92000"/>
              <a:buFont typeface="Wingdings 2" panose="05020102010507070707" pitchFamily="18" charset="2"/>
              <a:buNone/>
              <a:defRPr sz="11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r>
              <a:rPr lang="en-US" sz="2000" b="1"/>
              <a:t>GROUP 4</a:t>
            </a:r>
          </a:p>
        </p:txBody>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Step 1: Connect to Database</a:t>
            </a:r>
          </a:p>
        </p:txBody>
      </p:sp>
      <p:pic>
        <p:nvPicPr>
          <p:cNvPr id="6" name="Picture 6">
            <a:extLst>
              <a:ext uri="{FF2B5EF4-FFF2-40B4-BE49-F238E27FC236}">
                <a16:creationId xmlns:a16="http://schemas.microsoft.com/office/drawing/2014/main" id="{665047E5-0869-4B05-B188-62B72D09D320}"/>
              </a:ext>
            </a:extLst>
          </p:cNvPr>
          <p:cNvPicPr>
            <a:picLocks noGrp="1" noChangeAspect="1"/>
          </p:cNvPicPr>
          <p:nvPr>
            <p:ph idx="1"/>
          </p:nvPr>
        </p:nvPicPr>
        <p:blipFill>
          <a:blip r:embed="rId2"/>
          <a:stretch>
            <a:fillRect/>
          </a:stretch>
        </p:blipFill>
        <p:spPr>
          <a:xfrm>
            <a:off x="1582291" y="1244328"/>
            <a:ext cx="9027417" cy="4731022"/>
          </a:xfrm>
        </p:spPr>
      </p:pic>
    </p:spTree>
    <p:extLst>
      <p:ext uri="{BB962C8B-B14F-4D97-AF65-F5344CB8AC3E}">
        <p14:creationId xmlns:p14="http://schemas.microsoft.com/office/powerpoint/2010/main" val="161764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Step 2: Select Role</a:t>
            </a:r>
          </a:p>
        </p:txBody>
      </p:sp>
      <p:pic>
        <p:nvPicPr>
          <p:cNvPr id="5" name="Picture 6">
            <a:extLst>
              <a:ext uri="{FF2B5EF4-FFF2-40B4-BE49-F238E27FC236}">
                <a16:creationId xmlns:a16="http://schemas.microsoft.com/office/drawing/2014/main" id="{F2D771FC-F142-42BB-8BAB-A6016AD50D4C}"/>
              </a:ext>
            </a:extLst>
          </p:cNvPr>
          <p:cNvPicPr>
            <a:picLocks noGrp="1" noChangeAspect="1"/>
          </p:cNvPicPr>
          <p:nvPr>
            <p:ph idx="1"/>
          </p:nvPr>
        </p:nvPicPr>
        <p:blipFill>
          <a:blip r:embed="rId2"/>
          <a:stretch>
            <a:fillRect/>
          </a:stretch>
        </p:blipFill>
        <p:spPr>
          <a:xfrm>
            <a:off x="1602949" y="1244328"/>
            <a:ext cx="8986100" cy="4731022"/>
          </a:xfrm>
        </p:spPr>
      </p:pic>
    </p:spTree>
    <p:extLst>
      <p:ext uri="{BB962C8B-B14F-4D97-AF65-F5344CB8AC3E}">
        <p14:creationId xmlns:p14="http://schemas.microsoft.com/office/powerpoint/2010/main" val="249046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Available Roles</a:t>
            </a:r>
          </a:p>
        </p:txBody>
      </p:sp>
      <p:pic>
        <p:nvPicPr>
          <p:cNvPr id="6" name="Picture 6">
            <a:extLst>
              <a:ext uri="{FF2B5EF4-FFF2-40B4-BE49-F238E27FC236}">
                <a16:creationId xmlns:a16="http://schemas.microsoft.com/office/drawing/2014/main" id="{E59208C8-C7AF-4245-9619-9B2A54AB8FCD}"/>
              </a:ext>
            </a:extLst>
          </p:cNvPr>
          <p:cNvPicPr>
            <a:picLocks noGrp="1" noChangeAspect="1"/>
          </p:cNvPicPr>
          <p:nvPr>
            <p:ph idx="1"/>
          </p:nvPr>
        </p:nvPicPr>
        <p:blipFill>
          <a:blip r:embed="rId2"/>
          <a:stretch>
            <a:fillRect/>
          </a:stretch>
        </p:blipFill>
        <p:spPr>
          <a:xfrm>
            <a:off x="1595845" y="1244328"/>
            <a:ext cx="9000308" cy="4731022"/>
          </a:xfrm>
        </p:spPr>
      </p:pic>
    </p:spTree>
    <p:extLst>
      <p:ext uri="{BB962C8B-B14F-4D97-AF65-F5344CB8AC3E}">
        <p14:creationId xmlns:p14="http://schemas.microsoft.com/office/powerpoint/2010/main" val="589970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Customer Role Query List</a:t>
            </a:r>
          </a:p>
        </p:txBody>
      </p:sp>
      <p:pic>
        <p:nvPicPr>
          <p:cNvPr id="6" name="Picture 6">
            <a:extLst>
              <a:ext uri="{FF2B5EF4-FFF2-40B4-BE49-F238E27FC236}">
                <a16:creationId xmlns:a16="http://schemas.microsoft.com/office/drawing/2014/main" id="{35F74AC6-142F-420A-84E3-81E759E2C7A3}"/>
              </a:ext>
            </a:extLst>
          </p:cNvPr>
          <p:cNvPicPr>
            <a:picLocks noGrp="1" noChangeAspect="1"/>
          </p:cNvPicPr>
          <p:nvPr>
            <p:ph idx="1"/>
          </p:nvPr>
        </p:nvPicPr>
        <p:blipFill>
          <a:blip r:embed="rId2"/>
          <a:stretch>
            <a:fillRect/>
          </a:stretch>
        </p:blipFill>
        <p:spPr>
          <a:xfrm>
            <a:off x="1609685" y="1244328"/>
            <a:ext cx="8972628" cy="4731022"/>
          </a:xfrm>
        </p:spPr>
      </p:pic>
    </p:spTree>
    <p:extLst>
      <p:ext uri="{BB962C8B-B14F-4D97-AF65-F5344CB8AC3E}">
        <p14:creationId xmlns:p14="http://schemas.microsoft.com/office/powerpoint/2010/main" val="862209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Manager Role QUery list</a:t>
            </a:r>
          </a:p>
        </p:txBody>
      </p:sp>
      <p:pic>
        <p:nvPicPr>
          <p:cNvPr id="6" name="Picture 6">
            <a:extLst>
              <a:ext uri="{FF2B5EF4-FFF2-40B4-BE49-F238E27FC236}">
                <a16:creationId xmlns:a16="http://schemas.microsoft.com/office/drawing/2014/main" id="{7F887B09-2E7F-42ED-B5CC-43933B25B501}"/>
              </a:ext>
            </a:extLst>
          </p:cNvPr>
          <p:cNvPicPr>
            <a:picLocks noGrp="1" noChangeAspect="1"/>
          </p:cNvPicPr>
          <p:nvPr>
            <p:ph idx="1"/>
          </p:nvPr>
        </p:nvPicPr>
        <p:blipFill>
          <a:blip r:embed="rId2"/>
          <a:stretch>
            <a:fillRect/>
          </a:stretch>
        </p:blipFill>
        <p:spPr>
          <a:xfrm>
            <a:off x="1602949" y="1244328"/>
            <a:ext cx="8986100" cy="4731022"/>
          </a:xfrm>
        </p:spPr>
      </p:pic>
    </p:spTree>
    <p:extLst>
      <p:ext uri="{BB962C8B-B14F-4D97-AF65-F5344CB8AC3E}">
        <p14:creationId xmlns:p14="http://schemas.microsoft.com/office/powerpoint/2010/main" val="2667827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Simple Query</a:t>
            </a:r>
          </a:p>
        </p:txBody>
      </p:sp>
      <p:pic>
        <p:nvPicPr>
          <p:cNvPr id="6" name="Picture 6" descr="Graphical user interface, table&#10;&#10;Description automatically generated">
            <a:extLst>
              <a:ext uri="{FF2B5EF4-FFF2-40B4-BE49-F238E27FC236}">
                <a16:creationId xmlns:a16="http://schemas.microsoft.com/office/drawing/2014/main" id="{B2843877-B096-4652-A54A-0D03EDE40D8A}"/>
              </a:ext>
            </a:extLst>
          </p:cNvPr>
          <p:cNvPicPr>
            <a:picLocks noGrp="1" noChangeAspect="1"/>
          </p:cNvPicPr>
          <p:nvPr>
            <p:ph idx="1"/>
          </p:nvPr>
        </p:nvPicPr>
        <p:blipFill>
          <a:blip r:embed="rId2"/>
          <a:stretch>
            <a:fillRect/>
          </a:stretch>
        </p:blipFill>
        <p:spPr>
          <a:xfrm>
            <a:off x="1592978" y="1244328"/>
            <a:ext cx="9006042" cy="4731022"/>
          </a:xfrm>
        </p:spPr>
      </p:pic>
    </p:spTree>
    <p:extLst>
      <p:ext uri="{BB962C8B-B14F-4D97-AF65-F5344CB8AC3E}">
        <p14:creationId xmlns:p14="http://schemas.microsoft.com/office/powerpoint/2010/main" val="1842674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ea typeface="+mj-lt"/>
                <a:cs typeface="+mj-lt"/>
              </a:rPr>
              <a:t>Query With String-type like parameter</a:t>
            </a:r>
            <a:endParaRPr lang="en-US"/>
          </a:p>
        </p:txBody>
      </p:sp>
      <p:pic>
        <p:nvPicPr>
          <p:cNvPr id="3" name="Picture 3" descr="Table&#10;&#10;Description automatically generated">
            <a:extLst>
              <a:ext uri="{FF2B5EF4-FFF2-40B4-BE49-F238E27FC236}">
                <a16:creationId xmlns:a16="http://schemas.microsoft.com/office/drawing/2014/main" id="{25673A68-928E-445E-87B3-D71BB64D84E0}"/>
              </a:ext>
            </a:extLst>
          </p:cNvPr>
          <p:cNvPicPr>
            <a:picLocks noGrp="1" noChangeAspect="1"/>
          </p:cNvPicPr>
          <p:nvPr>
            <p:ph idx="1"/>
          </p:nvPr>
        </p:nvPicPr>
        <p:blipFill>
          <a:blip r:embed="rId2"/>
          <a:stretch>
            <a:fillRect/>
          </a:stretch>
        </p:blipFill>
        <p:spPr>
          <a:xfrm>
            <a:off x="1579374" y="1244328"/>
            <a:ext cx="9033250" cy="4731022"/>
          </a:xfrm>
        </p:spPr>
      </p:pic>
    </p:spTree>
    <p:extLst>
      <p:ext uri="{BB962C8B-B14F-4D97-AF65-F5344CB8AC3E}">
        <p14:creationId xmlns:p14="http://schemas.microsoft.com/office/powerpoint/2010/main" val="1077963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Query with int-type parameter</a:t>
            </a:r>
          </a:p>
        </p:txBody>
      </p:sp>
      <p:pic>
        <p:nvPicPr>
          <p:cNvPr id="6" name="Picture 6">
            <a:extLst>
              <a:ext uri="{FF2B5EF4-FFF2-40B4-BE49-F238E27FC236}">
                <a16:creationId xmlns:a16="http://schemas.microsoft.com/office/drawing/2014/main" id="{6C0DAE8D-B98F-4B4F-AC61-D911A89D3C97}"/>
              </a:ext>
            </a:extLst>
          </p:cNvPr>
          <p:cNvPicPr>
            <a:picLocks noGrp="1" noChangeAspect="1"/>
          </p:cNvPicPr>
          <p:nvPr>
            <p:ph idx="1"/>
          </p:nvPr>
        </p:nvPicPr>
        <p:blipFill>
          <a:blip r:embed="rId2"/>
          <a:stretch>
            <a:fillRect/>
          </a:stretch>
        </p:blipFill>
        <p:spPr>
          <a:xfrm>
            <a:off x="1592635" y="1244328"/>
            <a:ext cx="9006728" cy="4731022"/>
          </a:xfrm>
        </p:spPr>
      </p:pic>
    </p:spTree>
    <p:extLst>
      <p:ext uri="{BB962C8B-B14F-4D97-AF65-F5344CB8AC3E}">
        <p14:creationId xmlns:p14="http://schemas.microsoft.com/office/powerpoint/2010/main" val="285230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Query with date-type parameters</a:t>
            </a:r>
          </a:p>
        </p:txBody>
      </p:sp>
      <p:pic>
        <p:nvPicPr>
          <p:cNvPr id="6" name="Picture 6" descr="Graphical user interface, text&#10;&#10;Description automatically generated">
            <a:extLst>
              <a:ext uri="{FF2B5EF4-FFF2-40B4-BE49-F238E27FC236}">
                <a16:creationId xmlns:a16="http://schemas.microsoft.com/office/drawing/2014/main" id="{B758D22C-684F-487D-A17A-7E79B649CA3C}"/>
              </a:ext>
            </a:extLst>
          </p:cNvPr>
          <p:cNvPicPr>
            <a:picLocks noGrp="1" noChangeAspect="1"/>
          </p:cNvPicPr>
          <p:nvPr>
            <p:ph idx="1"/>
          </p:nvPr>
        </p:nvPicPr>
        <p:blipFill>
          <a:blip r:embed="rId2"/>
          <a:stretch>
            <a:fillRect/>
          </a:stretch>
        </p:blipFill>
        <p:spPr>
          <a:xfrm>
            <a:off x="1592635" y="1244328"/>
            <a:ext cx="9006728" cy="4731022"/>
          </a:xfrm>
        </p:spPr>
      </p:pic>
    </p:spTree>
    <p:extLst>
      <p:ext uri="{BB962C8B-B14F-4D97-AF65-F5344CB8AC3E}">
        <p14:creationId xmlns:p14="http://schemas.microsoft.com/office/powerpoint/2010/main" val="2126623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Placing An Order: 1. </a:t>
            </a:r>
            <a:r>
              <a:rPr lang="en-US" dirty="0"/>
              <a:t>Lookup customer profile</a:t>
            </a:r>
          </a:p>
        </p:txBody>
      </p:sp>
      <p:pic>
        <p:nvPicPr>
          <p:cNvPr id="6" name="Picture 6">
            <a:extLst>
              <a:ext uri="{FF2B5EF4-FFF2-40B4-BE49-F238E27FC236}">
                <a16:creationId xmlns:a16="http://schemas.microsoft.com/office/drawing/2014/main" id="{6FB9EB5E-9062-4022-A9FE-6016F7A247C5}"/>
              </a:ext>
            </a:extLst>
          </p:cNvPr>
          <p:cNvPicPr>
            <a:picLocks noGrp="1" noChangeAspect="1"/>
          </p:cNvPicPr>
          <p:nvPr>
            <p:ph idx="1"/>
          </p:nvPr>
        </p:nvPicPr>
        <p:blipFill>
          <a:blip r:embed="rId2"/>
          <a:stretch>
            <a:fillRect/>
          </a:stretch>
        </p:blipFill>
        <p:spPr>
          <a:xfrm>
            <a:off x="1613232" y="1244328"/>
            <a:ext cx="8965535" cy="4731022"/>
          </a:xfrm>
        </p:spPr>
      </p:pic>
    </p:spTree>
    <p:extLst>
      <p:ext uri="{BB962C8B-B14F-4D97-AF65-F5344CB8AC3E}">
        <p14:creationId xmlns:p14="http://schemas.microsoft.com/office/powerpoint/2010/main" val="790707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The TIMELINE</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865261393"/>
              </p:ext>
            </p:extLst>
          </p:nvPr>
        </p:nvGraphicFramePr>
        <p:xfrm>
          <a:off x="0" y="2456873"/>
          <a:ext cx="12192000" cy="14360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F232A559-AAE2-47F7-9B86-D16EAD177020}"/>
              </a:ext>
            </a:extLst>
          </p:cNvPr>
          <p:cNvSpPr txBox="1"/>
          <p:nvPr/>
        </p:nvSpPr>
        <p:spPr>
          <a:xfrm>
            <a:off x="320412" y="2556163"/>
            <a:ext cx="3382240" cy="646331"/>
          </a:xfrm>
          <a:prstGeom prst="rect">
            <a:avLst/>
          </a:prstGeom>
          <a:noFill/>
        </p:spPr>
        <p:txBody>
          <a:bodyPr wrap="square" lIns="91440" tIns="45720" rIns="91440" bIns="45720" anchor="t">
            <a:spAutoFit/>
          </a:bodyPr>
          <a:lstStyle/>
          <a:p>
            <a:pPr lvl="0"/>
            <a:r>
              <a:rPr lang="en-US"/>
              <a:t>Restaurants Operating Normally</a:t>
            </a:r>
          </a:p>
          <a:p>
            <a:pPr lvl="0"/>
            <a:endParaRPr lang="en-US"/>
          </a:p>
        </p:txBody>
      </p:sp>
      <p:sp>
        <p:nvSpPr>
          <p:cNvPr id="6" name="TextBox 5">
            <a:extLst>
              <a:ext uri="{FF2B5EF4-FFF2-40B4-BE49-F238E27FC236}">
                <a16:creationId xmlns:a16="http://schemas.microsoft.com/office/drawing/2014/main" id="{625A138B-DFEC-48BF-B6ED-E1FC4AF509BA}"/>
              </a:ext>
            </a:extLst>
          </p:cNvPr>
          <p:cNvSpPr txBox="1"/>
          <p:nvPr/>
        </p:nvSpPr>
        <p:spPr>
          <a:xfrm>
            <a:off x="5504872" y="2569800"/>
            <a:ext cx="1182255" cy="369332"/>
          </a:xfrm>
          <a:prstGeom prst="rect">
            <a:avLst/>
          </a:prstGeom>
          <a:noFill/>
        </p:spPr>
        <p:txBody>
          <a:bodyPr wrap="square">
            <a:spAutoFit/>
          </a:bodyPr>
          <a:lstStyle/>
          <a:p>
            <a:pPr lvl="0"/>
            <a:r>
              <a:rPr lang="en-US" sz="1800"/>
              <a:t>COVID-19</a:t>
            </a:r>
          </a:p>
        </p:txBody>
      </p:sp>
      <p:sp>
        <p:nvSpPr>
          <p:cNvPr id="7" name="TextBox 6">
            <a:extLst>
              <a:ext uri="{FF2B5EF4-FFF2-40B4-BE49-F238E27FC236}">
                <a16:creationId xmlns:a16="http://schemas.microsoft.com/office/drawing/2014/main" id="{2A94163F-4158-4378-9F75-EAD8E87F6C7C}"/>
              </a:ext>
            </a:extLst>
          </p:cNvPr>
          <p:cNvSpPr txBox="1"/>
          <p:nvPr/>
        </p:nvSpPr>
        <p:spPr>
          <a:xfrm>
            <a:off x="8724614" y="2569800"/>
            <a:ext cx="3053484" cy="369332"/>
          </a:xfrm>
          <a:prstGeom prst="rect">
            <a:avLst/>
          </a:prstGeom>
          <a:noFill/>
        </p:spPr>
        <p:txBody>
          <a:bodyPr wrap="square">
            <a:spAutoFit/>
          </a:bodyPr>
          <a:lstStyle/>
          <a:p>
            <a:pPr lvl="0"/>
            <a:r>
              <a:rPr lang="en-US" sz="1800"/>
              <a:t>Restaurants Forced </a:t>
            </a:r>
            <a:r>
              <a:rPr lang="en-US"/>
              <a:t>T</a:t>
            </a:r>
            <a:r>
              <a:rPr lang="en-US" sz="1800"/>
              <a:t>o </a:t>
            </a:r>
            <a:r>
              <a:rPr lang="en-US"/>
              <a:t>A</a:t>
            </a:r>
            <a:r>
              <a:rPr lang="en-US" sz="1800"/>
              <a:t>dapt</a:t>
            </a:r>
          </a:p>
        </p:txBody>
      </p:sp>
      <p:pic>
        <p:nvPicPr>
          <p:cNvPr id="1026" name="Picture 2" descr="Is It Safe to Eat at Restaurants Again? Here's What to Expect - WSJ">
            <a:extLst>
              <a:ext uri="{FF2B5EF4-FFF2-40B4-BE49-F238E27FC236}">
                <a16:creationId xmlns:a16="http://schemas.microsoft.com/office/drawing/2014/main" id="{B199A6EF-75BC-4FE1-BBF2-4FB5774061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15605" y="3605773"/>
            <a:ext cx="3562493" cy="23836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group of people sitting at a table eating food&#10;&#10;Description automatically generated with medium confidence">
            <a:extLst>
              <a:ext uri="{FF2B5EF4-FFF2-40B4-BE49-F238E27FC236}">
                <a16:creationId xmlns:a16="http://schemas.microsoft.com/office/drawing/2014/main" id="{0DA30DF8-09EF-4E4F-8E3A-31CDE494C21B}"/>
              </a:ext>
            </a:extLst>
          </p:cNvPr>
          <p:cNvPicPr>
            <a:picLocks noChangeAspect="1"/>
          </p:cNvPicPr>
          <p:nvPr/>
        </p:nvPicPr>
        <p:blipFill>
          <a:blip r:embed="rId10"/>
          <a:stretch>
            <a:fillRect/>
          </a:stretch>
        </p:blipFill>
        <p:spPr>
          <a:xfrm>
            <a:off x="413902" y="3605773"/>
            <a:ext cx="3527768" cy="235258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39984508-4033-4DCD-9DCA-118C7C02AF7C}"/>
              </a:ext>
            </a:extLst>
          </p:cNvPr>
          <p:cNvPicPr>
            <a:picLocks noChangeAspect="1"/>
          </p:cNvPicPr>
          <p:nvPr/>
        </p:nvPicPr>
        <p:blipFill>
          <a:blip r:embed="rId11"/>
          <a:stretch>
            <a:fillRect/>
          </a:stretch>
        </p:blipFill>
        <p:spPr>
          <a:xfrm>
            <a:off x="4463906" y="3591282"/>
            <a:ext cx="3156094" cy="2367071"/>
          </a:xfrm>
          <a:prstGeom prst="rect">
            <a:avLst/>
          </a:prstGeom>
        </p:spPr>
      </p:pic>
    </p:spTree>
    <p:extLst>
      <p:ext uri="{BB962C8B-B14F-4D97-AF65-F5344CB8AC3E}">
        <p14:creationId xmlns:p14="http://schemas.microsoft.com/office/powerpoint/2010/main" val="38979486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2. </a:t>
            </a:r>
            <a:r>
              <a:rPr lang="en-US" dirty="0"/>
              <a:t>Customer order history for reference</a:t>
            </a:r>
          </a:p>
        </p:txBody>
      </p:sp>
      <p:pic>
        <p:nvPicPr>
          <p:cNvPr id="10" name="Picture 10" descr="Table&#10;&#10;Description automatically generated">
            <a:extLst>
              <a:ext uri="{FF2B5EF4-FFF2-40B4-BE49-F238E27FC236}">
                <a16:creationId xmlns:a16="http://schemas.microsoft.com/office/drawing/2014/main" id="{967086F8-3FE3-449E-9417-61579D3E5033}"/>
              </a:ext>
            </a:extLst>
          </p:cNvPr>
          <p:cNvPicPr>
            <a:picLocks noGrp="1" noChangeAspect="1"/>
          </p:cNvPicPr>
          <p:nvPr>
            <p:ph idx="1"/>
          </p:nvPr>
        </p:nvPicPr>
        <p:blipFill>
          <a:blip r:embed="rId2"/>
          <a:stretch>
            <a:fillRect/>
          </a:stretch>
        </p:blipFill>
        <p:spPr>
          <a:xfrm>
            <a:off x="1606501" y="1244328"/>
            <a:ext cx="8978997" cy="4731022"/>
          </a:xfrm>
        </p:spPr>
      </p:pic>
    </p:spTree>
    <p:extLst>
      <p:ext uri="{BB962C8B-B14F-4D97-AF65-F5344CB8AC3E}">
        <p14:creationId xmlns:p14="http://schemas.microsoft.com/office/powerpoint/2010/main" val="2560065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3. </a:t>
            </a:r>
            <a:r>
              <a:rPr lang="en-US" dirty="0"/>
              <a:t>Lookup delicious entrees</a:t>
            </a:r>
          </a:p>
        </p:txBody>
      </p:sp>
      <p:pic>
        <p:nvPicPr>
          <p:cNvPr id="6" name="Picture 6" descr="A picture containing graphical user interface&#10;&#10;Description automatically generated">
            <a:extLst>
              <a:ext uri="{FF2B5EF4-FFF2-40B4-BE49-F238E27FC236}">
                <a16:creationId xmlns:a16="http://schemas.microsoft.com/office/drawing/2014/main" id="{1E56548D-DB6D-4481-960D-74CBBB92D20B}"/>
              </a:ext>
            </a:extLst>
          </p:cNvPr>
          <p:cNvPicPr>
            <a:picLocks noGrp="1" noChangeAspect="1"/>
          </p:cNvPicPr>
          <p:nvPr>
            <p:ph idx="1"/>
          </p:nvPr>
        </p:nvPicPr>
        <p:blipFill>
          <a:blip r:embed="rId2"/>
          <a:stretch>
            <a:fillRect/>
          </a:stretch>
        </p:blipFill>
        <p:spPr>
          <a:xfrm>
            <a:off x="1606139" y="1244328"/>
            <a:ext cx="8979721" cy="4731022"/>
          </a:xfrm>
        </p:spPr>
      </p:pic>
    </p:spTree>
    <p:extLst>
      <p:ext uri="{BB962C8B-B14F-4D97-AF65-F5344CB8AC3E}">
        <p14:creationId xmlns:p14="http://schemas.microsoft.com/office/powerpoint/2010/main" val="2282254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4. </a:t>
            </a:r>
            <a:r>
              <a:rPr lang="en-US" dirty="0"/>
              <a:t>Place the order</a:t>
            </a:r>
          </a:p>
        </p:txBody>
      </p:sp>
      <p:pic>
        <p:nvPicPr>
          <p:cNvPr id="3" name="Picture 3">
            <a:extLst>
              <a:ext uri="{FF2B5EF4-FFF2-40B4-BE49-F238E27FC236}">
                <a16:creationId xmlns:a16="http://schemas.microsoft.com/office/drawing/2014/main" id="{27DD7CB7-ED37-4F6E-BB48-9E3EA34BE288}"/>
              </a:ext>
            </a:extLst>
          </p:cNvPr>
          <p:cNvPicPr>
            <a:picLocks noGrp="1" noRot="1" noChangeAspect="1" noMove="1" noResize="1" noEditPoints="1" noAdjustHandles="1" noChangeArrowheads="1" noChangeShapeType="1" noCrop="1"/>
          </p:cNvPicPr>
          <p:nvPr>
            <p:ph idx="1"/>
          </p:nvPr>
        </p:nvPicPr>
        <p:blipFill>
          <a:blip r:embed="rId2"/>
          <a:srcRect/>
          <a:stretch/>
        </p:blipFill>
        <p:spPr>
          <a:xfrm>
            <a:off x="1619057" y="1255742"/>
            <a:ext cx="8953883" cy="4713686"/>
          </a:xfrm>
        </p:spPr>
      </p:pic>
      <p:pic>
        <p:nvPicPr>
          <p:cNvPr id="4" name="Picture 6" descr="A picture containing graphical user interface&#10;&#10;Description automatically generated">
            <a:extLst>
              <a:ext uri="{FF2B5EF4-FFF2-40B4-BE49-F238E27FC236}">
                <a16:creationId xmlns:a16="http://schemas.microsoft.com/office/drawing/2014/main" id="{711965C6-69E2-4E7A-A9F8-A5725CD8594D}"/>
              </a:ext>
            </a:extLst>
          </p:cNvPr>
          <p:cNvPicPr>
            <a:picLocks noGrp="1" noRot="1" noChangeAspect="1" noMove="1" noResize="1" noEditPoints="1" noAdjustHandles="1" noChangeArrowheads="1" noChangeShapeType="1" noCrop="1"/>
          </p:cNvPicPr>
          <p:nvPr/>
        </p:nvPicPr>
        <p:blipFill rotWithShape="1">
          <a:blip r:embed="rId3"/>
          <a:srcRect l="21043" t="32085" r="2691" b="5503"/>
          <a:stretch/>
        </p:blipFill>
        <p:spPr>
          <a:xfrm>
            <a:off x="3495675" y="2762250"/>
            <a:ext cx="7090185" cy="2952750"/>
          </a:xfrm>
          <a:prstGeom prst="rect">
            <a:avLst/>
          </a:prstGeom>
        </p:spPr>
      </p:pic>
    </p:spTree>
    <p:extLst>
      <p:ext uri="{BB962C8B-B14F-4D97-AF65-F5344CB8AC3E}">
        <p14:creationId xmlns:p14="http://schemas.microsoft.com/office/powerpoint/2010/main" val="16277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5. The new order appears in the customer’s history</a:t>
            </a:r>
          </a:p>
        </p:txBody>
      </p:sp>
      <p:pic>
        <p:nvPicPr>
          <p:cNvPr id="6" name="Picture 6">
            <a:extLst>
              <a:ext uri="{FF2B5EF4-FFF2-40B4-BE49-F238E27FC236}">
                <a16:creationId xmlns:a16="http://schemas.microsoft.com/office/drawing/2014/main" id="{47BDA268-6F11-4623-90FB-A0D49C6E619F}"/>
              </a:ext>
            </a:extLst>
          </p:cNvPr>
          <p:cNvPicPr>
            <a:picLocks noGrp="1" noChangeAspect="1"/>
          </p:cNvPicPr>
          <p:nvPr>
            <p:ph idx="1"/>
          </p:nvPr>
        </p:nvPicPr>
        <p:blipFill>
          <a:blip r:embed="rId2"/>
          <a:stretch>
            <a:fillRect/>
          </a:stretch>
        </p:blipFill>
        <p:spPr>
          <a:xfrm>
            <a:off x="1599045" y="1244327"/>
            <a:ext cx="8993909" cy="4731023"/>
          </a:xfrm>
        </p:spPr>
      </p:pic>
    </p:spTree>
    <p:extLst>
      <p:ext uri="{BB962C8B-B14F-4D97-AF65-F5344CB8AC3E}">
        <p14:creationId xmlns:p14="http://schemas.microsoft.com/office/powerpoint/2010/main" val="1881396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6. And this query looks up the order lines</a:t>
            </a:r>
          </a:p>
        </p:txBody>
      </p:sp>
      <p:pic>
        <p:nvPicPr>
          <p:cNvPr id="7" name="Picture 7">
            <a:extLst>
              <a:ext uri="{FF2B5EF4-FFF2-40B4-BE49-F238E27FC236}">
                <a16:creationId xmlns:a16="http://schemas.microsoft.com/office/drawing/2014/main" id="{68D0E7C7-EB85-46C9-85E2-2F3AB010BA5F}"/>
              </a:ext>
            </a:extLst>
          </p:cNvPr>
          <p:cNvPicPr>
            <a:picLocks noGrp="1" noChangeAspect="1"/>
          </p:cNvPicPr>
          <p:nvPr>
            <p:ph idx="1"/>
          </p:nvPr>
        </p:nvPicPr>
        <p:blipFill>
          <a:blip r:embed="rId2"/>
          <a:srcRect/>
          <a:stretch/>
        </p:blipFill>
        <p:spPr>
          <a:xfrm>
            <a:off x="1602592" y="1244328"/>
            <a:ext cx="8986814" cy="4731022"/>
          </a:xfrm>
        </p:spPr>
      </p:pic>
    </p:spTree>
    <p:extLst>
      <p:ext uri="{BB962C8B-B14F-4D97-AF65-F5344CB8AC3E}">
        <p14:creationId xmlns:p14="http://schemas.microsoft.com/office/powerpoint/2010/main" val="4162891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7. </a:t>
            </a:r>
            <a:r>
              <a:rPr lang="en-US" dirty="0"/>
              <a:t>Observe the triggered </a:t>
            </a:r>
            <a:r>
              <a:rPr lang="en-US"/>
              <a:t>rewards increment</a:t>
            </a:r>
            <a:endParaRPr lang="en-US" dirty="0"/>
          </a:p>
        </p:txBody>
      </p:sp>
      <p:pic>
        <p:nvPicPr>
          <p:cNvPr id="6" name="Picture 6">
            <a:extLst>
              <a:ext uri="{FF2B5EF4-FFF2-40B4-BE49-F238E27FC236}">
                <a16:creationId xmlns:a16="http://schemas.microsoft.com/office/drawing/2014/main" id="{05DCFAAB-1CF7-4465-8087-2C3ED91F9D7D}"/>
              </a:ext>
            </a:extLst>
          </p:cNvPr>
          <p:cNvPicPr>
            <a:picLocks noGrp="1" noChangeAspect="1"/>
          </p:cNvPicPr>
          <p:nvPr>
            <p:ph idx="1"/>
          </p:nvPr>
        </p:nvPicPr>
        <p:blipFill>
          <a:blip r:embed="rId3"/>
          <a:stretch>
            <a:fillRect/>
          </a:stretch>
        </p:blipFill>
        <p:spPr>
          <a:xfrm>
            <a:off x="1582291" y="1244328"/>
            <a:ext cx="9027417" cy="4731022"/>
          </a:xfrm>
        </p:spPr>
      </p:pic>
    </p:spTree>
    <p:extLst>
      <p:ext uri="{BB962C8B-B14F-4D97-AF65-F5344CB8AC3E}">
        <p14:creationId xmlns:p14="http://schemas.microsoft.com/office/powerpoint/2010/main" val="1092698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6">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8">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672280" y="944752"/>
            <a:ext cx="3259016" cy="1462692"/>
          </a:xfrm>
        </p:spPr>
        <p:txBody>
          <a:bodyPr>
            <a:normAutofit/>
          </a:bodyPr>
          <a:lstStyle/>
          <a:p>
            <a:r>
              <a:rPr lang="en-US">
                <a:solidFill>
                  <a:srgbClr val="FFFFFF"/>
                </a:solidFill>
              </a:rPr>
              <a:t>Conclusion</a:t>
            </a:r>
          </a:p>
        </p:txBody>
      </p:sp>
      <p:sp>
        <p:nvSpPr>
          <p:cNvPr id="36" name="Rectangle 30">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2">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34">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334991185"/>
              </p:ext>
            </p:extLst>
          </p:nvPr>
        </p:nvGraphicFramePr>
        <p:xfrm>
          <a:off x="671513" y="2536031"/>
          <a:ext cx="3123783" cy="36719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Picture 18">
            <a:extLst>
              <a:ext uri="{FF2B5EF4-FFF2-40B4-BE49-F238E27FC236}">
                <a16:creationId xmlns:a16="http://schemas.microsoft.com/office/drawing/2014/main" id="{57EA2540-4BFA-43C3-BBCD-E0B7BB069E1C}"/>
              </a:ext>
            </a:extLst>
          </p:cNvPr>
          <p:cNvPicPr>
            <a:picLocks noChangeAspect="1"/>
          </p:cNvPicPr>
          <p:nvPr/>
        </p:nvPicPr>
        <p:blipFill>
          <a:blip r:embed="rId7"/>
          <a:stretch>
            <a:fillRect/>
          </a:stretch>
        </p:blipFill>
        <p:spPr>
          <a:xfrm>
            <a:off x="4374833" y="819960"/>
            <a:ext cx="7207256" cy="5388007"/>
          </a:xfrm>
          <a:prstGeom prst="rect">
            <a:avLst/>
          </a:prstGeom>
        </p:spPr>
      </p:pic>
    </p:spTree>
    <p:extLst>
      <p:ext uri="{BB962C8B-B14F-4D97-AF65-F5344CB8AC3E}">
        <p14:creationId xmlns:p14="http://schemas.microsoft.com/office/powerpoint/2010/main" val="54633003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Room for improvement</a:t>
            </a:r>
          </a:p>
        </p:txBody>
      </p:sp>
      <p:sp>
        <p:nvSpPr>
          <p:cNvPr id="30" name="Rectangle 29">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Content Placeholder 2" descr="SmartArt timeline">
            <a:extLst>
              <a:ext uri="{FF2B5EF4-FFF2-40B4-BE49-F238E27FC236}">
                <a16:creationId xmlns:a16="http://schemas.microsoft.com/office/drawing/2014/main" id="{FCF97EB3-A605-4C5A-9515-BAD7963BE6BC}"/>
              </a:ext>
            </a:extLst>
          </p:cNvPr>
          <p:cNvGraphicFramePr/>
          <p:nvPr>
            <p:extLst>
              <p:ext uri="{D42A27DB-BD31-4B8C-83A1-F6EECF244321}">
                <p14:modId xmlns:p14="http://schemas.microsoft.com/office/powerpoint/2010/main" val="242142335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3060998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F39FAD-7A21-4490-8569-15E0A232E44E}"/>
              </a:ext>
            </a:extLst>
          </p:cNvPr>
          <p:cNvSpPr>
            <a:spLocks noGrp="1"/>
          </p:cNvSpPr>
          <p:nvPr>
            <p:ph type="title"/>
          </p:nvPr>
        </p:nvSpPr>
        <p:spPr>
          <a:xfrm>
            <a:off x="4579243" y="1419225"/>
            <a:ext cx="6798608" cy="2346136"/>
          </a:xfrm>
        </p:spPr>
        <p:txBody>
          <a:bodyPr vert="horz" lIns="91440" tIns="45720" rIns="91440" bIns="45720" rtlCol="0" anchor="b">
            <a:normAutofit/>
          </a:bodyPr>
          <a:lstStyle/>
          <a:p>
            <a:r>
              <a:rPr lang="en-US" sz="4400"/>
              <a:t>Thank you</a:t>
            </a:r>
          </a:p>
        </p:txBody>
      </p:sp>
      <p:sp>
        <p:nvSpPr>
          <p:cNvPr id="20"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Smiling Face with No Fill">
            <a:extLst>
              <a:ext uri="{FF2B5EF4-FFF2-40B4-BE49-F238E27FC236}">
                <a16:creationId xmlns:a16="http://schemas.microsoft.com/office/drawing/2014/main" id="{3376A66E-4D76-4980-AD7C-270626966A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700" y="2049354"/>
            <a:ext cx="3053422" cy="3053422"/>
          </a:xfrm>
          <a:prstGeom prst="rect">
            <a:avLst/>
          </a:prstGeom>
        </p:spPr>
      </p:pic>
    </p:spTree>
    <p:extLst>
      <p:ext uri="{BB962C8B-B14F-4D97-AF65-F5344CB8AC3E}">
        <p14:creationId xmlns:p14="http://schemas.microsoft.com/office/powerpoint/2010/main" val="1814417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7BBDB-E04A-4429-9B4B-B903906E0531}"/>
              </a:ext>
            </a:extLst>
          </p:cNvPr>
          <p:cNvSpPr>
            <a:spLocks noGrp="1"/>
          </p:cNvSpPr>
          <p:nvPr>
            <p:ph type="title"/>
          </p:nvPr>
        </p:nvSpPr>
        <p:spPr>
          <a:xfrm>
            <a:off x="4579243" y="1419225"/>
            <a:ext cx="6798608" cy="2346136"/>
          </a:xfrm>
        </p:spPr>
        <p:txBody>
          <a:bodyPr vert="horz" lIns="91440" tIns="45720" rIns="91440" bIns="45720" rtlCol="0" anchor="b">
            <a:normAutofit/>
          </a:bodyPr>
          <a:lstStyle/>
          <a:p>
            <a:r>
              <a:rPr lang="en-US" sz="4400"/>
              <a:t>Question &amp; anSwers</a:t>
            </a:r>
          </a:p>
        </p:txBody>
      </p:sp>
      <p:sp>
        <p:nvSpPr>
          <p:cNvPr id="20"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Customer Review">
            <a:extLst>
              <a:ext uri="{FF2B5EF4-FFF2-40B4-BE49-F238E27FC236}">
                <a16:creationId xmlns:a16="http://schemas.microsoft.com/office/drawing/2014/main" id="{DAE109E1-88B0-4FD4-851F-88D44A3C6F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700" y="2049354"/>
            <a:ext cx="3053422" cy="3053422"/>
          </a:xfrm>
          <a:prstGeom prst="rect">
            <a:avLst/>
          </a:prstGeom>
        </p:spPr>
      </p:pic>
    </p:spTree>
    <p:extLst>
      <p:ext uri="{BB962C8B-B14F-4D97-AF65-F5344CB8AC3E}">
        <p14:creationId xmlns:p14="http://schemas.microsoft.com/office/powerpoint/2010/main" val="2627718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dirty="0">
                <a:solidFill>
                  <a:schemeClr val="tx1">
                    <a:lumMod val="85000"/>
                    <a:lumOff val="15000"/>
                  </a:schemeClr>
                </a:solidFill>
              </a:rPr>
              <a:t>The Problem</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4144848814"/>
              </p:ext>
            </p:extLst>
          </p:nvPr>
        </p:nvGraphicFramePr>
        <p:xfrm>
          <a:off x="581025" y="2286000"/>
          <a:ext cx="11029950" cy="38698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B477D156-E719-4B33-B928-90A4513CB0C5}"/>
              </a:ext>
            </a:extLst>
          </p:cNvPr>
          <p:cNvSpPr txBox="1"/>
          <p:nvPr/>
        </p:nvSpPr>
        <p:spPr>
          <a:xfrm>
            <a:off x="581025" y="2286000"/>
            <a:ext cx="5977659" cy="4031873"/>
          </a:xfrm>
          <a:prstGeom prst="rect">
            <a:avLst/>
          </a:prstGeom>
          <a:noFill/>
        </p:spPr>
        <p:txBody>
          <a:bodyPr wrap="square">
            <a:spAutoFit/>
          </a:bodyPr>
          <a:lstStyle/>
          <a:p>
            <a:pPr marL="457200" indent="-457200">
              <a:buFont typeface="Arial" panose="020B0604020202020204" pitchFamily="34" charset="0"/>
              <a:buChar char="•"/>
            </a:pPr>
            <a:r>
              <a:rPr lang="en-US" sz="3200" dirty="0"/>
              <a:t>COVID Modifications</a:t>
            </a:r>
          </a:p>
          <a:p>
            <a:pPr marL="457200" indent="-457200">
              <a:buFont typeface="Arial" panose="020B0604020202020204" pitchFamily="34" charset="0"/>
              <a:buChar char="•"/>
            </a:pPr>
            <a:r>
              <a:rPr lang="en-US" sz="3200" dirty="0"/>
              <a:t>Reduced Foot-traffic</a:t>
            </a:r>
          </a:p>
          <a:p>
            <a:pPr marL="457200" lvl="0" indent="-457200">
              <a:buFont typeface="Arial" panose="020B0604020202020204" pitchFamily="34" charset="0"/>
              <a:buChar char="•"/>
            </a:pPr>
            <a:r>
              <a:rPr lang="en-US" sz="3200" dirty="0"/>
              <a:t>Reduced Capacity</a:t>
            </a:r>
          </a:p>
          <a:p>
            <a:pPr marL="457200" lvl="0" indent="-457200">
              <a:buFont typeface="Arial" panose="020B0604020202020204" pitchFamily="34" charset="0"/>
              <a:buChar char="•"/>
            </a:pPr>
            <a:r>
              <a:rPr lang="en-US" sz="3200" dirty="0"/>
              <a:t>Reduced Staff</a:t>
            </a:r>
          </a:p>
          <a:p>
            <a:pPr marL="457200" lvl="0" indent="-457200">
              <a:buFont typeface="Arial" panose="020B0604020202020204" pitchFamily="34" charset="0"/>
              <a:buChar char="•"/>
            </a:pPr>
            <a:r>
              <a:rPr lang="en-US" sz="3200" dirty="0"/>
              <a:t>Reduced Profit</a:t>
            </a:r>
          </a:p>
          <a:p>
            <a:pPr marL="457200" lvl="0" indent="-457200">
              <a:buFont typeface="Arial" panose="020B0604020202020204" pitchFamily="34" charset="0"/>
              <a:buChar char="•"/>
            </a:pPr>
            <a:r>
              <a:rPr lang="en-US" sz="3200" dirty="0"/>
              <a:t>Restaurants are short staffed.</a:t>
            </a:r>
          </a:p>
          <a:p>
            <a:pPr marL="457200" lvl="0" indent="-457200">
              <a:buFont typeface="Arial" panose="020B0604020202020204" pitchFamily="34" charset="0"/>
              <a:buChar char="•"/>
            </a:pPr>
            <a:r>
              <a:rPr lang="en-US" sz="3200" dirty="0"/>
              <a:t>Higher demand than ever.</a:t>
            </a:r>
          </a:p>
          <a:p>
            <a:pPr lvl="0"/>
            <a:endParaRPr lang="en-US" sz="3200" dirty="0"/>
          </a:p>
        </p:txBody>
      </p:sp>
      <p:pic>
        <p:nvPicPr>
          <p:cNvPr id="8" name="Picture 7" descr="Text&#10;&#10;Description automatically generated">
            <a:extLst>
              <a:ext uri="{FF2B5EF4-FFF2-40B4-BE49-F238E27FC236}">
                <a16:creationId xmlns:a16="http://schemas.microsoft.com/office/drawing/2014/main" id="{B1F0EF05-B407-4D61-A1F1-593B8668482D}"/>
              </a:ext>
            </a:extLst>
          </p:cNvPr>
          <p:cNvPicPr>
            <a:picLocks noChangeAspect="1"/>
          </p:cNvPicPr>
          <p:nvPr/>
        </p:nvPicPr>
        <p:blipFill>
          <a:blip r:embed="rId9"/>
          <a:stretch>
            <a:fillRect/>
          </a:stretch>
        </p:blipFill>
        <p:spPr>
          <a:xfrm>
            <a:off x="6756833" y="2286000"/>
            <a:ext cx="5052291" cy="3670805"/>
          </a:xfrm>
          <a:prstGeom prst="rect">
            <a:avLst/>
          </a:prstGeom>
        </p:spPr>
      </p:pic>
    </p:spTree>
    <p:extLst>
      <p:ext uri="{BB962C8B-B14F-4D97-AF65-F5344CB8AC3E}">
        <p14:creationId xmlns:p14="http://schemas.microsoft.com/office/powerpoint/2010/main" val="2028110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The SOLUTION – Ready 2 Plate</a:t>
            </a:r>
          </a:p>
        </p:txBody>
      </p:sp>
      <p:graphicFrame>
        <p:nvGraphicFramePr>
          <p:cNvPr id="22" name="Content Placeholder 2" descr="SmartArt timeline">
            <a:extLst>
              <a:ext uri="{FF2B5EF4-FFF2-40B4-BE49-F238E27FC236}">
                <a16:creationId xmlns:a16="http://schemas.microsoft.com/office/drawing/2014/main" id="{6BF0F168-BD28-497A-AC13-24AB8C638291}"/>
              </a:ext>
            </a:extLst>
          </p:cNvPr>
          <p:cNvGraphicFramePr/>
          <p:nvPr/>
        </p:nvGraphicFramePr>
        <p:xfrm>
          <a:off x="581025" y="2286000"/>
          <a:ext cx="11029950" cy="38698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41C19FB2-331A-4693-BEB2-E1A65A5F6CB5}"/>
              </a:ext>
            </a:extLst>
          </p:cNvPr>
          <p:cNvSpPr txBox="1"/>
          <p:nvPr/>
        </p:nvSpPr>
        <p:spPr>
          <a:xfrm>
            <a:off x="504991" y="2066390"/>
            <a:ext cx="6096000" cy="4031873"/>
          </a:xfrm>
          <a:prstGeom prst="rect">
            <a:avLst/>
          </a:prstGeom>
          <a:noFill/>
        </p:spPr>
        <p:txBody>
          <a:bodyPr wrap="square">
            <a:spAutoFit/>
          </a:bodyPr>
          <a:lstStyle/>
          <a:p>
            <a:pPr marL="285750" indent="-285750">
              <a:buFont typeface="Arial" panose="020B0604020202020204" pitchFamily="34" charset="0"/>
              <a:buChar char="•"/>
            </a:pPr>
            <a:r>
              <a:rPr lang="en-US" sz="3200"/>
              <a:t>Decreased human contact.</a:t>
            </a:r>
            <a:endParaRPr lang="en-US" sz="3200" b="1"/>
          </a:p>
          <a:p>
            <a:pPr marL="285750" lvl="0" indent="-285750">
              <a:buFont typeface="Arial" panose="020B0604020202020204" pitchFamily="34" charset="0"/>
              <a:buChar char="•"/>
            </a:pPr>
            <a:r>
              <a:rPr lang="en-US" sz="3200"/>
              <a:t>Streamlined ordering process.</a:t>
            </a:r>
          </a:p>
          <a:p>
            <a:pPr marL="285750" lvl="0" indent="-285750">
              <a:buFont typeface="Arial" panose="020B0604020202020204" pitchFamily="34" charset="0"/>
              <a:buChar char="•"/>
            </a:pPr>
            <a:r>
              <a:rPr lang="en-US" sz="3200"/>
              <a:t>Addresses staffing issues.</a:t>
            </a:r>
          </a:p>
          <a:p>
            <a:pPr marL="285750" lvl="0" indent="-285750">
              <a:buFont typeface="Arial" panose="020B0604020202020204" pitchFamily="34" charset="0"/>
              <a:buChar char="•"/>
            </a:pPr>
            <a:r>
              <a:rPr lang="en-US" sz="3200"/>
              <a:t>Increases profit margin.</a:t>
            </a:r>
          </a:p>
          <a:p>
            <a:pPr marL="285750" lvl="0" indent="-285750">
              <a:buFont typeface="Arial" panose="020B0604020202020204" pitchFamily="34" charset="0"/>
              <a:buChar char="•"/>
            </a:pPr>
            <a:r>
              <a:rPr lang="en-US" sz="3200"/>
              <a:t>Decreases owner and staff workload.</a:t>
            </a:r>
          </a:p>
          <a:p>
            <a:pPr marL="285750" lvl="0" indent="-285750">
              <a:buFont typeface="Arial" panose="020B0604020202020204" pitchFamily="34" charset="0"/>
              <a:buChar char="•"/>
            </a:pPr>
            <a:r>
              <a:rPr lang="en-US" sz="3200"/>
              <a:t>Affordable alternative to POS systems.</a:t>
            </a:r>
          </a:p>
        </p:txBody>
      </p:sp>
      <p:pic>
        <p:nvPicPr>
          <p:cNvPr id="8" name="Picture 7">
            <a:extLst>
              <a:ext uri="{FF2B5EF4-FFF2-40B4-BE49-F238E27FC236}">
                <a16:creationId xmlns:a16="http://schemas.microsoft.com/office/drawing/2014/main" id="{7DD1CB86-739E-4AA1-B036-B4E982C5C7C6}"/>
              </a:ext>
            </a:extLst>
          </p:cNvPr>
          <p:cNvPicPr>
            <a:picLocks noChangeAspect="1"/>
          </p:cNvPicPr>
          <p:nvPr/>
        </p:nvPicPr>
        <p:blipFill>
          <a:blip r:embed="rId9"/>
          <a:stretch>
            <a:fillRect/>
          </a:stretch>
        </p:blipFill>
        <p:spPr>
          <a:xfrm>
            <a:off x="6330402" y="2066390"/>
            <a:ext cx="5527969" cy="3685313"/>
          </a:xfrm>
          <a:prstGeom prst="rect">
            <a:avLst/>
          </a:prstGeom>
        </p:spPr>
      </p:pic>
    </p:spTree>
    <p:extLst>
      <p:ext uri="{BB962C8B-B14F-4D97-AF65-F5344CB8AC3E}">
        <p14:creationId xmlns:p14="http://schemas.microsoft.com/office/powerpoint/2010/main" val="3227249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0FF3D55-0CF2-437D-815B-B90E9417C7F9}"/>
              </a:ext>
            </a:extLst>
          </p:cNvPr>
          <p:cNvSpPr>
            <a:spLocks noGrp="1"/>
          </p:cNvSpPr>
          <p:nvPr>
            <p:ph type="title"/>
          </p:nvPr>
        </p:nvSpPr>
        <p:spPr>
          <a:xfrm>
            <a:off x="601255" y="702155"/>
            <a:ext cx="3409783" cy="1300365"/>
          </a:xfrm>
        </p:spPr>
        <p:txBody>
          <a:bodyPr>
            <a:normAutofit/>
          </a:bodyPr>
          <a:lstStyle/>
          <a:p>
            <a:r>
              <a:rPr lang="en-US">
                <a:solidFill>
                  <a:srgbClr val="FFFFFF"/>
                </a:solidFill>
              </a:rPr>
              <a:t>The database</a:t>
            </a:r>
          </a:p>
        </p:txBody>
      </p:sp>
      <p:sp>
        <p:nvSpPr>
          <p:cNvPr id="9" name="Content Placeholder 8">
            <a:extLst>
              <a:ext uri="{FF2B5EF4-FFF2-40B4-BE49-F238E27FC236}">
                <a16:creationId xmlns:a16="http://schemas.microsoft.com/office/drawing/2014/main" id="{2F7D1935-9B2A-4932-B178-FE217492AE14}"/>
              </a:ext>
            </a:extLst>
          </p:cNvPr>
          <p:cNvSpPr>
            <a:spLocks noGrp="1"/>
          </p:cNvSpPr>
          <p:nvPr>
            <p:ph idx="1"/>
          </p:nvPr>
        </p:nvSpPr>
        <p:spPr>
          <a:xfrm>
            <a:off x="601255" y="2177142"/>
            <a:ext cx="3409782" cy="3823607"/>
          </a:xfrm>
        </p:spPr>
        <p:txBody>
          <a:bodyPr>
            <a:normAutofit/>
          </a:bodyPr>
          <a:lstStyle/>
          <a:p>
            <a:pPr marL="305435" indent="-305435"/>
            <a:r>
              <a:rPr lang="en-US">
                <a:solidFill>
                  <a:srgbClr val="FFFFFF"/>
                </a:solidFill>
              </a:rPr>
              <a:t>Overall database structure, grouped by colors.</a:t>
            </a:r>
          </a:p>
          <a:p>
            <a:pPr marL="305435" indent="-305435"/>
            <a:r>
              <a:rPr lang="en-US">
                <a:solidFill>
                  <a:srgbClr val="FFFFFF"/>
                </a:solidFill>
              </a:rPr>
              <a:t>Only the owner can have total access to the whole database, others can only access their respective parts.</a:t>
            </a:r>
          </a:p>
        </p:txBody>
      </p:sp>
      <p:pic>
        <p:nvPicPr>
          <p:cNvPr id="5" name="Content Placeholder 4" descr="Diagram&#10;&#10;Description automatically generated">
            <a:extLst>
              <a:ext uri="{FF2B5EF4-FFF2-40B4-BE49-F238E27FC236}">
                <a16:creationId xmlns:a16="http://schemas.microsoft.com/office/drawing/2014/main" id="{39F91445-81E0-4821-ABCE-CC4B14ED1D47}"/>
              </a:ext>
            </a:extLst>
          </p:cNvPr>
          <p:cNvPicPr>
            <a:picLocks noChangeAspect="1"/>
          </p:cNvPicPr>
          <p:nvPr/>
        </p:nvPicPr>
        <p:blipFill>
          <a:blip r:embed="rId2"/>
          <a:stretch>
            <a:fillRect/>
          </a:stretch>
        </p:blipFill>
        <p:spPr>
          <a:xfrm>
            <a:off x="4243221" y="90102"/>
            <a:ext cx="7620752" cy="6622299"/>
          </a:xfrm>
          <a:prstGeom prst="rect">
            <a:avLst/>
          </a:prstGeom>
        </p:spPr>
      </p:pic>
    </p:spTree>
    <p:extLst>
      <p:ext uri="{BB962C8B-B14F-4D97-AF65-F5344CB8AC3E}">
        <p14:creationId xmlns:p14="http://schemas.microsoft.com/office/powerpoint/2010/main" val="317626909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785C4E7-545B-4D43-81C9-76F75297C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1B6ECCA-7A31-489A-9EB5-A736F1A384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9657081C-9529-4BAD-8D9E-855E0D178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B4FBA72A-1CDB-4DED-9D9F-8DCEA66D6C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2EFA499E-F4DC-4889-A998-1AB63657F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38175"/>
            <a:ext cx="3707477" cy="57626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54C786-F834-4CC6-B25A-C1C9F0EEEC90}"/>
              </a:ext>
            </a:extLst>
          </p:cNvPr>
          <p:cNvSpPr>
            <a:spLocks noGrp="1"/>
          </p:cNvSpPr>
          <p:nvPr>
            <p:ph type="title"/>
          </p:nvPr>
        </p:nvSpPr>
        <p:spPr>
          <a:xfrm>
            <a:off x="581193" y="782054"/>
            <a:ext cx="3421229" cy="1306462"/>
          </a:xfrm>
        </p:spPr>
        <p:txBody>
          <a:bodyPr vert="horz" lIns="91440" tIns="45720" rIns="91440" bIns="45720" rtlCol="0">
            <a:normAutofit/>
          </a:bodyPr>
          <a:lstStyle/>
          <a:p>
            <a:r>
              <a:rPr lang="en-US">
                <a:solidFill>
                  <a:srgbClr val="FFFFFF"/>
                </a:solidFill>
              </a:rPr>
              <a:t>Manager access</a:t>
            </a:r>
          </a:p>
        </p:txBody>
      </p:sp>
      <p:sp>
        <p:nvSpPr>
          <p:cNvPr id="29" name="Content Placeholder 8">
            <a:extLst>
              <a:ext uri="{FF2B5EF4-FFF2-40B4-BE49-F238E27FC236}">
                <a16:creationId xmlns:a16="http://schemas.microsoft.com/office/drawing/2014/main" id="{FD5F83A6-027E-4194-B030-E949792C7800}"/>
              </a:ext>
            </a:extLst>
          </p:cNvPr>
          <p:cNvSpPr>
            <a:spLocks noGrp="1"/>
          </p:cNvSpPr>
          <p:nvPr>
            <p:ph idx="1"/>
          </p:nvPr>
        </p:nvSpPr>
        <p:spPr>
          <a:xfrm>
            <a:off x="581192" y="2232397"/>
            <a:ext cx="3415633" cy="4024521"/>
          </a:xfrm>
        </p:spPr>
        <p:txBody>
          <a:bodyPr>
            <a:normAutofit/>
          </a:bodyPr>
          <a:lstStyle/>
          <a:p>
            <a:pPr marL="305435" indent="-305435"/>
            <a:r>
              <a:rPr lang="en-US">
                <a:solidFill>
                  <a:srgbClr val="FFFFFF"/>
                </a:solidFill>
              </a:rPr>
              <a:t>Kitchen and Bar separated for clearer order and inventory management.</a:t>
            </a:r>
          </a:p>
          <a:p>
            <a:pPr marL="305435" indent="-305435"/>
            <a:endParaRPr lang="en-US">
              <a:solidFill>
                <a:srgbClr val="FFFFFF"/>
              </a:solidFill>
            </a:endParaRPr>
          </a:p>
        </p:txBody>
      </p:sp>
      <p:pic>
        <p:nvPicPr>
          <p:cNvPr id="6" name="Picture 6" descr="Diagram&#10;&#10;Description automatically generated">
            <a:extLst>
              <a:ext uri="{FF2B5EF4-FFF2-40B4-BE49-F238E27FC236}">
                <a16:creationId xmlns:a16="http://schemas.microsoft.com/office/drawing/2014/main" id="{4E4AC20F-6373-43F6-A135-2697B2F3A591}"/>
              </a:ext>
            </a:extLst>
          </p:cNvPr>
          <p:cNvPicPr>
            <a:picLocks noChangeAspect="1"/>
          </p:cNvPicPr>
          <p:nvPr/>
        </p:nvPicPr>
        <p:blipFill>
          <a:blip r:embed="rId2"/>
          <a:stretch>
            <a:fillRect/>
          </a:stretch>
        </p:blipFill>
        <p:spPr>
          <a:xfrm>
            <a:off x="4606976" y="664745"/>
            <a:ext cx="2997283" cy="5737362"/>
          </a:xfrm>
          <a:prstGeom prst="rect">
            <a:avLst/>
          </a:prstGeom>
        </p:spPr>
      </p:pic>
      <p:sp>
        <p:nvSpPr>
          <p:cNvPr id="44" name="Rectangle 43">
            <a:extLst>
              <a:ext uri="{FF2B5EF4-FFF2-40B4-BE49-F238E27FC236}">
                <a16:creationId xmlns:a16="http://schemas.microsoft.com/office/drawing/2014/main" id="{5F8E3B12-4ED7-4DDE-A720-58DAD716A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8134" y="638173"/>
            <a:ext cx="3686129" cy="5755168"/>
          </a:xfrm>
          <a:prstGeom prst="rect">
            <a:avLst/>
          </a:prstGeom>
          <a:noFill/>
          <a:ln w="19050">
            <a:solidFill>
              <a:srgbClr val="ED74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Diagram&#10;&#10;Description automatically generated">
            <a:extLst>
              <a:ext uri="{FF2B5EF4-FFF2-40B4-BE49-F238E27FC236}">
                <a16:creationId xmlns:a16="http://schemas.microsoft.com/office/drawing/2014/main" id="{8D6B2BC4-2533-4993-A190-749D1653076A}"/>
              </a:ext>
            </a:extLst>
          </p:cNvPr>
          <p:cNvPicPr>
            <a:picLocks noChangeAspect="1"/>
          </p:cNvPicPr>
          <p:nvPr/>
        </p:nvPicPr>
        <p:blipFill>
          <a:blip r:embed="rId3"/>
          <a:stretch>
            <a:fillRect/>
          </a:stretch>
        </p:blipFill>
        <p:spPr>
          <a:xfrm>
            <a:off x="7967947" y="869563"/>
            <a:ext cx="3637406" cy="5206916"/>
          </a:xfrm>
          <a:prstGeom prst="rect">
            <a:avLst/>
          </a:prstGeom>
        </p:spPr>
      </p:pic>
      <p:sp>
        <p:nvSpPr>
          <p:cNvPr id="46" name="Rectangle 45">
            <a:extLst>
              <a:ext uri="{FF2B5EF4-FFF2-40B4-BE49-F238E27FC236}">
                <a16:creationId xmlns:a16="http://schemas.microsoft.com/office/drawing/2014/main" id="{E48E5443-80E7-4AE3-B50F-9B6837BE0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180" y="638174"/>
            <a:ext cx="3680469" cy="5755167"/>
          </a:xfrm>
          <a:prstGeom prst="rect">
            <a:avLst/>
          </a:prstGeom>
          <a:noFill/>
          <a:ln w="19050">
            <a:solidFill>
              <a:srgbClr val="969F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445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69">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1">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3">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5">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7">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454C786-F834-4CC6-B25A-C1C9F0EEEC90}"/>
              </a:ext>
            </a:extLst>
          </p:cNvPr>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Wait staff – customer level access </a:t>
            </a:r>
          </a:p>
        </p:txBody>
      </p:sp>
      <p:sp>
        <p:nvSpPr>
          <p:cNvPr id="23" name="Content Placeholder 7">
            <a:extLst>
              <a:ext uri="{FF2B5EF4-FFF2-40B4-BE49-F238E27FC236}">
                <a16:creationId xmlns:a16="http://schemas.microsoft.com/office/drawing/2014/main" id="{75A64BD8-1742-47DA-9A4E-F3B9DF35A0FE}"/>
              </a:ext>
            </a:extLst>
          </p:cNvPr>
          <p:cNvSpPr>
            <a:spLocks noGrp="1"/>
          </p:cNvSpPr>
          <p:nvPr>
            <p:ph idx="1"/>
          </p:nvPr>
        </p:nvSpPr>
        <p:spPr>
          <a:xfrm>
            <a:off x="601255" y="2177142"/>
            <a:ext cx="3409782" cy="3823607"/>
          </a:xfrm>
        </p:spPr>
        <p:txBody>
          <a:bodyPr>
            <a:normAutofit/>
          </a:bodyPr>
          <a:lstStyle/>
          <a:p>
            <a:pPr marL="305435" indent="-305435"/>
            <a:r>
              <a:rPr lang="en-US">
                <a:solidFill>
                  <a:srgbClr val="FFFFFF"/>
                </a:solidFill>
              </a:rPr>
              <a:t>Both wait staff and customer share the same access to the database, with different privilege.</a:t>
            </a:r>
          </a:p>
          <a:p>
            <a:pPr marL="305435" indent="-305435"/>
            <a:r>
              <a:rPr lang="en-US">
                <a:solidFill>
                  <a:srgbClr val="FFFFFF"/>
                </a:solidFill>
                <a:ea typeface="+mn-lt"/>
                <a:cs typeface="+mn-lt"/>
              </a:rPr>
              <a:t>Wait staff oversee monitoring the flow of customers and entrées from the kitchen/bar.</a:t>
            </a:r>
          </a:p>
          <a:p>
            <a:pPr marL="305435" indent="-305435"/>
            <a:r>
              <a:rPr lang="en-US">
                <a:solidFill>
                  <a:srgbClr val="FFFFFF"/>
                </a:solidFill>
              </a:rPr>
              <a:t>Customer can only access their own data.</a:t>
            </a:r>
          </a:p>
        </p:txBody>
      </p:sp>
      <p:pic>
        <p:nvPicPr>
          <p:cNvPr id="7" name="Picture 7" descr="Diagram&#10;&#10;Description automatically generated">
            <a:extLst>
              <a:ext uri="{FF2B5EF4-FFF2-40B4-BE49-F238E27FC236}">
                <a16:creationId xmlns:a16="http://schemas.microsoft.com/office/drawing/2014/main" id="{6B010CAA-E905-4AA3-B588-B129AAA0C557}"/>
              </a:ext>
            </a:extLst>
          </p:cNvPr>
          <p:cNvPicPr>
            <a:picLocks noChangeAspect="1"/>
          </p:cNvPicPr>
          <p:nvPr/>
        </p:nvPicPr>
        <p:blipFill>
          <a:blip r:embed="rId2"/>
          <a:stretch>
            <a:fillRect/>
          </a:stretch>
        </p:blipFill>
        <p:spPr>
          <a:xfrm>
            <a:off x="4277681" y="782194"/>
            <a:ext cx="7528931" cy="5293611"/>
          </a:xfrm>
          <a:prstGeom prst="rect">
            <a:avLst/>
          </a:prstGeom>
        </p:spPr>
      </p:pic>
    </p:spTree>
    <p:extLst>
      <p:ext uri="{BB962C8B-B14F-4D97-AF65-F5344CB8AC3E}">
        <p14:creationId xmlns:p14="http://schemas.microsoft.com/office/powerpoint/2010/main" val="268332249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2" name="Rectangle 3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D3BE6BDA-EDFA-4D53-B39C-68C66AB48899}"/>
              </a:ext>
            </a:extLst>
          </p:cNvPr>
          <p:cNvPicPr>
            <a:picLocks noChangeAspect="1"/>
          </p:cNvPicPr>
          <p:nvPr/>
        </p:nvPicPr>
        <p:blipFill rotWithShape="1">
          <a:blip r:embed="rId3">
            <a:alphaModFix/>
          </a:blip>
          <a:srcRect t="7017" b="8713"/>
          <a:stretch/>
        </p:blipFill>
        <p:spPr>
          <a:xfrm>
            <a:off x="20" y="10"/>
            <a:ext cx="12191980" cy="6857990"/>
          </a:xfrm>
          <a:prstGeom prst="rect">
            <a:avLst/>
          </a:prstGeom>
        </p:spPr>
      </p:pic>
      <p:sp>
        <p:nvSpPr>
          <p:cNvPr id="34" name="Rectangle 33">
            <a:extLst>
              <a:ext uri="{FF2B5EF4-FFF2-40B4-BE49-F238E27FC236}">
                <a16:creationId xmlns:a16="http://schemas.microsoft.com/office/drawing/2014/main" id="{E2EDC3F9-BBE3-45A8-BBC7-E154E21D9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090890"/>
            <a:ext cx="12188952" cy="3767110"/>
          </a:xfrm>
          <a:prstGeom prst="rect">
            <a:avLst/>
          </a:prstGeom>
          <a:gradFill>
            <a:gsLst>
              <a:gs pos="42000">
                <a:schemeClr val="tx1">
                  <a:alpha val="23000"/>
                </a:schemeClr>
              </a:gs>
              <a:gs pos="0">
                <a:schemeClr val="tx1">
                  <a:alpha val="0"/>
                </a:schemeClr>
              </a:gs>
              <a:gs pos="100000">
                <a:schemeClr val="tx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B63CB8-0489-4764-A553-528A9737CCA5}"/>
              </a:ext>
            </a:extLst>
          </p:cNvPr>
          <p:cNvSpPr>
            <a:spLocks noGrp="1"/>
          </p:cNvSpPr>
          <p:nvPr>
            <p:ph type="title"/>
          </p:nvPr>
        </p:nvSpPr>
        <p:spPr>
          <a:xfrm>
            <a:off x="965201" y="3591034"/>
            <a:ext cx="10225530" cy="1475013"/>
          </a:xfrm>
        </p:spPr>
        <p:txBody>
          <a:bodyPr vert="horz" lIns="91440" tIns="45720" rIns="91440" bIns="45720" rtlCol="0" anchor="b">
            <a:normAutofit/>
          </a:bodyPr>
          <a:lstStyle/>
          <a:p>
            <a:r>
              <a:rPr lang="en-US" sz="4000">
                <a:solidFill>
                  <a:schemeClr val="bg1"/>
                </a:solidFill>
              </a:rPr>
              <a:t>THE APP</a:t>
            </a:r>
          </a:p>
        </p:txBody>
      </p:sp>
      <p:sp>
        <p:nvSpPr>
          <p:cNvPr id="3" name="Content Placeholder 2">
            <a:extLst>
              <a:ext uri="{FF2B5EF4-FFF2-40B4-BE49-F238E27FC236}">
                <a16:creationId xmlns:a16="http://schemas.microsoft.com/office/drawing/2014/main" id="{D5E5EB27-0EBE-40AD-91C7-90522D5EAF50}"/>
              </a:ext>
            </a:extLst>
          </p:cNvPr>
          <p:cNvSpPr>
            <a:spLocks noGrp="1"/>
          </p:cNvSpPr>
          <p:nvPr>
            <p:ph idx="1"/>
          </p:nvPr>
        </p:nvSpPr>
        <p:spPr>
          <a:xfrm>
            <a:off x="965200" y="5066048"/>
            <a:ext cx="10225530" cy="590321"/>
          </a:xfrm>
        </p:spPr>
        <p:txBody>
          <a:bodyPr vert="horz" lIns="91440" tIns="45720" rIns="91440" bIns="45720" rtlCol="0" anchor="t">
            <a:normAutofit/>
          </a:bodyPr>
          <a:lstStyle/>
          <a:p>
            <a:pPr marL="0" indent="0">
              <a:buNone/>
            </a:pPr>
            <a:r>
              <a:rPr lang="en-US" sz="1600" cap="all">
                <a:solidFill>
                  <a:schemeClr val="bg1"/>
                </a:solidFill>
              </a:rPr>
              <a:t>DEMO</a:t>
            </a:r>
          </a:p>
        </p:txBody>
      </p:sp>
    </p:spTree>
    <p:extLst>
      <p:ext uri="{BB962C8B-B14F-4D97-AF65-F5344CB8AC3E}">
        <p14:creationId xmlns:p14="http://schemas.microsoft.com/office/powerpoint/2010/main" val="4179416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19C32-6332-4499-8148-0AB027D40D4E}"/>
              </a:ext>
            </a:extLst>
          </p:cNvPr>
          <p:cNvSpPr>
            <a:spLocks noGrp="1"/>
          </p:cNvSpPr>
          <p:nvPr>
            <p:ph type="title"/>
          </p:nvPr>
        </p:nvSpPr>
        <p:spPr>
          <a:xfrm>
            <a:off x="581192" y="702156"/>
            <a:ext cx="11029616" cy="547525"/>
          </a:xfrm>
        </p:spPr>
        <p:txBody>
          <a:bodyPr/>
          <a:lstStyle/>
          <a:p>
            <a:r>
              <a:rPr lang="en-US"/>
              <a:t>Startup screen</a:t>
            </a:r>
          </a:p>
        </p:txBody>
      </p:sp>
      <p:pic>
        <p:nvPicPr>
          <p:cNvPr id="6" name="Picture 6">
            <a:extLst>
              <a:ext uri="{FF2B5EF4-FFF2-40B4-BE49-F238E27FC236}">
                <a16:creationId xmlns:a16="http://schemas.microsoft.com/office/drawing/2014/main" id="{29185F80-63AC-4945-BD86-8D754072006F}"/>
              </a:ext>
            </a:extLst>
          </p:cNvPr>
          <p:cNvPicPr>
            <a:picLocks noGrp="1" noChangeAspect="1"/>
          </p:cNvPicPr>
          <p:nvPr>
            <p:ph idx="1"/>
          </p:nvPr>
        </p:nvPicPr>
        <p:blipFill>
          <a:blip r:embed="rId2"/>
          <a:stretch>
            <a:fillRect/>
          </a:stretch>
        </p:blipFill>
        <p:spPr>
          <a:xfrm>
            <a:off x="1619943" y="1244328"/>
            <a:ext cx="8952113" cy="4731022"/>
          </a:xfrm>
        </p:spPr>
      </p:pic>
    </p:spTree>
    <p:extLst>
      <p:ext uri="{BB962C8B-B14F-4D97-AF65-F5344CB8AC3E}">
        <p14:creationId xmlns:p14="http://schemas.microsoft.com/office/powerpoint/2010/main" val="1794040571"/>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3.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4.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5.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6131E2D45466B409327D77AACEAF70F" ma:contentTypeVersion="10" ma:contentTypeDescription="Create a new document." ma:contentTypeScope="" ma:versionID="90614502f3660e8e0807b08945bd5395">
  <xsd:schema xmlns:xsd="http://www.w3.org/2001/XMLSchema" xmlns:xs="http://www.w3.org/2001/XMLSchema" xmlns:p="http://schemas.microsoft.com/office/2006/metadata/properties" xmlns:ns3="e19d318a-7ab7-4112-9b29-5aace3182acc" targetNamespace="http://schemas.microsoft.com/office/2006/metadata/properties" ma:root="true" ma:fieldsID="c5a109050fbdac0eaf6571eed336ce2c" ns3:_="">
    <xsd:import namespace="e19d318a-7ab7-4112-9b29-5aace3182ac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9d318a-7ab7-4112-9b29-5aace3182a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19d318a-7ab7-4112-9b29-5aace3182acc" xsi:nil="true"/>
  </documentManagement>
</p:properties>
</file>

<file path=customXml/itemProps1.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2.xml><?xml version="1.0" encoding="utf-8"?>
<ds:datastoreItem xmlns:ds="http://schemas.openxmlformats.org/officeDocument/2006/customXml" ds:itemID="{D83060EE-CF91-421D-A594-C92B7F1FC63C}">
  <ds:schemaRefs>
    <ds:schemaRef ds:uri="e19d318a-7ab7-4112-9b29-5aace3182a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2455B2D-BAB7-438A-85DA-0266A24CB79F}">
  <ds:schemaRefs>
    <ds:schemaRef ds:uri="e19d318a-7ab7-4112-9b29-5aace3182ac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{F9A3DF58-106C-4DF9-8223-6534635C1944}tf11964407_win32</Template>
  <TotalTime>33</TotalTime>
  <Words>760</Words>
  <Application>Microsoft Office PowerPoint</Application>
  <PresentationFormat>Widescreen</PresentationFormat>
  <Paragraphs>104</Paragraphs>
  <Slides>29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Franklin Gothic Book</vt:lpstr>
      <vt:lpstr>Franklin Gothic Demi</vt:lpstr>
      <vt:lpstr>Gill Sans MT</vt:lpstr>
      <vt:lpstr>Wingdings 2</vt:lpstr>
      <vt:lpstr>DividendVTI</vt:lpstr>
      <vt:lpstr>Ready2plate</vt:lpstr>
      <vt:lpstr>The TIMELINE</vt:lpstr>
      <vt:lpstr>The Problem</vt:lpstr>
      <vt:lpstr>The SOLUTION – Ready 2 Plate</vt:lpstr>
      <vt:lpstr>The database</vt:lpstr>
      <vt:lpstr>Manager access</vt:lpstr>
      <vt:lpstr>Wait staff – customer level access </vt:lpstr>
      <vt:lpstr>THE APP</vt:lpstr>
      <vt:lpstr>Startup screen</vt:lpstr>
      <vt:lpstr>Step 1: Connect to Database</vt:lpstr>
      <vt:lpstr>Step 2: Select Role</vt:lpstr>
      <vt:lpstr>Available Roles</vt:lpstr>
      <vt:lpstr>Customer Role Query List</vt:lpstr>
      <vt:lpstr>Manager Role QUery list</vt:lpstr>
      <vt:lpstr>Simple Query</vt:lpstr>
      <vt:lpstr>Query With String-type like parameter</vt:lpstr>
      <vt:lpstr>Query with int-type parameter</vt:lpstr>
      <vt:lpstr>Query with date-type parameters</vt:lpstr>
      <vt:lpstr>Placing An Order: 1. Lookup customer profile</vt:lpstr>
      <vt:lpstr>2. Customer order history for reference</vt:lpstr>
      <vt:lpstr>3. Lookup delicious entrees</vt:lpstr>
      <vt:lpstr>4. Place the order</vt:lpstr>
      <vt:lpstr>5. The new order appears in the customer’s history</vt:lpstr>
      <vt:lpstr>6. And this query looks up the order lines</vt:lpstr>
      <vt:lpstr>7. Observe the triggered rewards increment</vt:lpstr>
      <vt:lpstr>Conclusion</vt:lpstr>
      <vt:lpstr>Room for improvement</vt:lpstr>
      <vt:lpstr>Thank you</vt:lpstr>
      <vt:lpstr>Question &amp;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Ready2plate</dc:title>
  <dc:creator>Suntay, Alejandro</dc:creator>
  <cp:lastModifiedBy>Nirmalya Ghosh</cp:lastModifiedBy>
  <cp:revision>2</cp:revision>
  <dcterms:created xsi:type="dcterms:W3CDTF">2021-06-01T05:00:03Z</dcterms:created>
  <dcterms:modified xsi:type="dcterms:W3CDTF">2021-06-07T05:42:13Z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0x01010096131E2D45466B409327D77AACEAF70F</vt:lpwstr>
  </property>
</Properties>
</file>